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4"/>
  </p:sldMasterIdLst>
  <p:notesMasterIdLst>
    <p:notesMasterId r:id="rId14"/>
  </p:notesMasterIdLst>
  <p:sldIdLst>
    <p:sldId id="263" r:id="rId5"/>
    <p:sldId id="413" r:id="rId6"/>
    <p:sldId id="425" r:id="rId7"/>
    <p:sldId id="428" r:id="rId8"/>
    <p:sldId id="429" r:id="rId9"/>
    <p:sldId id="431" r:id="rId10"/>
    <p:sldId id="432" r:id="rId11"/>
    <p:sldId id="430" r:id="rId12"/>
    <p:sldId id="409" r:id="rId13"/>
  </p:sldIdLst>
  <p:sldSz cx="12192000" cy="6858000"/>
  <p:notesSz cx="6858000" cy="994568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424"/>
    <a:srgbClr val="E2794F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408" autoAdjust="0"/>
  </p:normalViewPr>
  <p:slideViewPr>
    <p:cSldViewPr snapToGrid="0">
      <p:cViewPr varScale="1">
        <p:scale>
          <a:sx n="126" d="100"/>
          <a:sy n="126" d="100"/>
        </p:scale>
        <p:origin x="161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i Stuij" userId="48cb471d-72ff-4577-9e95-d60d99efbe3f" providerId="ADAL" clId="{2007B8FB-B5B9-4403-948F-D88C35B7AD27}"/>
    <pc:docChg chg="modSld">
      <pc:chgData name="Emmi Stuij" userId="48cb471d-72ff-4577-9e95-d60d99efbe3f" providerId="ADAL" clId="{2007B8FB-B5B9-4403-948F-D88C35B7AD27}" dt="2024-10-28T14:20:31.210" v="31" actId="20577"/>
      <pc:docMkLst>
        <pc:docMk/>
      </pc:docMkLst>
      <pc:sldChg chg="modSp mod">
        <pc:chgData name="Emmi Stuij" userId="48cb471d-72ff-4577-9e95-d60d99efbe3f" providerId="ADAL" clId="{2007B8FB-B5B9-4403-948F-D88C35B7AD27}" dt="2024-10-28T14:20:31.210" v="31" actId="20577"/>
        <pc:sldMkLst>
          <pc:docMk/>
          <pc:sldMk cId="3957350788" sldId="263"/>
        </pc:sldMkLst>
        <pc:spChg chg="mod">
          <ac:chgData name="Emmi Stuij" userId="48cb471d-72ff-4577-9e95-d60d99efbe3f" providerId="ADAL" clId="{2007B8FB-B5B9-4403-948F-D88C35B7AD27}" dt="2024-10-28T14:20:31.210" v="31" actId="20577"/>
          <ac:spMkLst>
            <pc:docMk/>
            <pc:sldMk cId="3957350788" sldId="263"/>
            <ac:spMk id="5" creationId="{00000000-0000-0000-0000-000000000000}"/>
          </ac:spMkLst>
        </pc:spChg>
      </pc:sldChg>
    </pc:docChg>
  </pc:docChgLst>
  <pc:docChgLst>
    <pc:chgData name="Emmi Stuij" userId="48cb471d-72ff-4577-9e95-d60d99efbe3f" providerId="ADAL" clId="{1B463447-08D8-410C-8350-B19D68A58C00}"/>
    <pc:docChg chg="modSld">
      <pc:chgData name="Emmi Stuij" userId="48cb471d-72ff-4577-9e95-d60d99efbe3f" providerId="ADAL" clId="{1B463447-08D8-410C-8350-B19D68A58C00}" dt="2022-10-31T13:03:26.008" v="1" actId="1076"/>
      <pc:docMkLst>
        <pc:docMk/>
      </pc:docMkLst>
      <pc:sldChg chg="modSp mod">
        <pc:chgData name="Emmi Stuij" userId="48cb471d-72ff-4577-9e95-d60d99efbe3f" providerId="ADAL" clId="{1B463447-08D8-410C-8350-B19D68A58C00}" dt="2022-10-31T13:03:26.008" v="1" actId="1076"/>
        <pc:sldMkLst>
          <pc:docMk/>
          <pc:sldMk cId="4135134711" sldId="409"/>
        </pc:sldMkLst>
        <pc:picChg chg="mod">
          <ac:chgData name="Emmi Stuij" userId="48cb471d-72ff-4577-9e95-d60d99efbe3f" providerId="ADAL" clId="{1B463447-08D8-410C-8350-B19D68A58C00}" dt="2022-10-31T13:03:26.008" v="1" actId="1076"/>
          <ac:picMkLst>
            <pc:docMk/>
            <pc:sldMk cId="4135134711" sldId="409"/>
            <ac:picMk id="9" creationId="{7C384154-6144-4D78-A070-6A84FAC45DE8}"/>
          </ac:picMkLst>
        </pc:picChg>
      </pc:sldChg>
    </pc:docChg>
  </pc:docChgLst>
  <pc:docChgLst>
    <pc:chgData name="Emmi Stuij" userId="48cb471d-72ff-4577-9e95-d60d99efbe3f" providerId="ADAL" clId="{3464E083-DAE5-46C2-807A-407C998BC878}"/>
    <pc:docChg chg="undo custSel addSld modSld">
      <pc:chgData name="Emmi Stuij" userId="48cb471d-72ff-4577-9e95-d60d99efbe3f" providerId="ADAL" clId="{3464E083-DAE5-46C2-807A-407C998BC878}" dt="2023-08-07T13:45:22.442" v="843" actId="20577"/>
      <pc:docMkLst>
        <pc:docMk/>
      </pc:docMkLst>
      <pc:sldChg chg="modSp mod">
        <pc:chgData name="Emmi Stuij" userId="48cb471d-72ff-4577-9e95-d60d99efbe3f" providerId="ADAL" clId="{3464E083-DAE5-46C2-807A-407C998BC878}" dt="2023-08-07T13:36:44.458" v="5" actId="20577"/>
        <pc:sldMkLst>
          <pc:docMk/>
          <pc:sldMk cId="3957350788" sldId="263"/>
        </pc:sldMkLst>
        <pc:spChg chg="mod">
          <ac:chgData name="Emmi Stuij" userId="48cb471d-72ff-4577-9e95-d60d99efbe3f" providerId="ADAL" clId="{3464E083-DAE5-46C2-807A-407C998BC878}" dt="2023-08-07T13:36:44.458" v="5" actId="20577"/>
          <ac:spMkLst>
            <pc:docMk/>
            <pc:sldMk cId="3957350788" sldId="263"/>
            <ac:spMk id="4" creationId="{00000000-0000-0000-0000-000000000000}"/>
          </ac:spMkLst>
        </pc:spChg>
      </pc:sldChg>
      <pc:sldChg chg="modSp modAnim">
        <pc:chgData name="Emmi Stuij" userId="48cb471d-72ff-4577-9e95-d60d99efbe3f" providerId="ADAL" clId="{3464E083-DAE5-46C2-807A-407C998BC878}" dt="2023-08-07T13:44:29.793" v="742" actId="207"/>
        <pc:sldMkLst>
          <pc:docMk/>
          <pc:sldMk cId="1744547183" sldId="413"/>
        </pc:sldMkLst>
        <pc:spChg chg="mod">
          <ac:chgData name="Emmi Stuij" userId="48cb471d-72ff-4577-9e95-d60d99efbe3f" providerId="ADAL" clId="{3464E083-DAE5-46C2-807A-407C998BC878}" dt="2023-08-07T13:44:29.793" v="742" actId="207"/>
          <ac:spMkLst>
            <pc:docMk/>
            <pc:sldMk cId="1744547183" sldId="413"/>
            <ac:spMk id="3" creationId="{429C01DA-D920-4A41-A84D-983090A99B31}"/>
          </ac:spMkLst>
        </pc:spChg>
      </pc:sldChg>
      <pc:sldChg chg="modSp mod">
        <pc:chgData name="Emmi Stuij" userId="48cb471d-72ff-4577-9e95-d60d99efbe3f" providerId="ADAL" clId="{3464E083-DAE5-46C2-807A-407C998BC878}" dt="2023-08-07T13:38:53.322" v="121" actId="1076"/>
        <pc:sldMkLst>
          <pc:docMk/>
          <pc:sldMk cId="1040511353" sldId="425"/>
        </pc:sldMkLst>
        <pc:graphicFrameChg chg="mod modGraphic">
          <ac:chgData name="Emmi Stuij" userId="48cb471d-72ff-4577-9e95-d60d99efbe3f" providerId="ADAL" clId="{3464E083-DAE5-46C2-807A-407C998BC878}" dt="2023-08-07T13:38:53.322" v="121" actId="1076"/>
          <ac:graphicFrameMkLst>
            <pc:docMk/>
            <pc:sldMk cId="1040511353" sldId="425"/>
            <ac:graphicFrameMk id="14" creationId="{F9FCC156-E8C8-64AD-39E5-992A16EAECEC}"/>
          </ac:graphicFrameMkLst>
        </pc:graphicFrameChg>
      </pc:sldChg>
      <pc:sldChg chg="modSp mod">
        <pc:chgData name="Emmi Stuij" userId="48cb471d-72ff-4577-9e95-d60d99efbe3f" providerId="ADAL" clId="{3464E083-DAE5-46C2-807A-407C998BC878}" dt="2023-08-07T13:43:10.598" v="631" actId="207"/>
        <pc:sldMkLst>
          <pc:docMk/>
          <pc:sldMk cId="2390676438" sldId="428"/>
        </pc:sldMkLst>
        <pc:spChg chg="mod">
          <ac:chgData name="Emmi Stuij" userId="48cb471d-72ff-4577-9e95-d60d99efbe3f" providerId="ADAL" clId="{3464E083-DAE5-46C2-807A-407C998BC878}" dt="2023-08-07T13:42:39.148" v="546" actId="20577"/>
          <ac:spMkLst>
            <pc:docMk/>
            <pc:sldMk cId="2390676438" sldId="428"/>
            <ac:spMk id="2" creationId="{E9D08091-C143-FFDC-A82A-ECDB546C0411}"/>
          </ac:spMkLst>
        </pc:spChg>
        <pc:spChg chg="mod">
          <ac:chgData name="Emmi Stuij" userId="48cb471d-72ff-4577-9e95-d60d99efbe3f" providerId="ADAL" clId="{3464E083-DAE5-46C2-807A-407C998BC878}" dt="2023-08-07T13:43:10.598" v="631" actId="207"/>
          <ac:spMkLst>
            <pc:docMk/>
            <pc:sldMk cId="2390676438" sldId="428"/>
            <ac:spMk id="3" creationId="{4E2CF147-9125-79F9-C27C-49A4F3EA9A63}"/>
          </ac:spMkLst>
        </pc:spChg>
      </pc:sldChg>
      <pc:sldChg chg="modSp mod">
        <pc:chgData name="Emmi Stuij" userId="48cb471d-72ff-4577-9e95-d60d99efbe3f" providerId="ADAL" clId="{3464E083-DAE5-46C2-807A-407C998BC878}" dt="2023-08-07T13:43:25.512" v="648" actId="20577"/>
        <pc:sldMkLst>
          <pc:docMk/>
          <pc:sldMk cId="2465812578" sldId="429"/>
        </pc:sldMkLst>
        <pc:spChg chg="mod">
          <ac:chgData name="Emmi Stuij" userId="48cb471d-72ff-4577-9e95-d60d99efbe3f" providerId="ADAL" clId="{3464E083-DAE5-46C2-807A-407C998BC878}" dt="2023-08-07T13:43:25.512" v="648" actId="20577"/>
          <ac:spMkLst>
            <pc:docMk/>
            <pc:sldMk cId="2465812578" sldId="429"/>
            <ac:spMk id="2" creationId="{0CA74396-B14F-5F94-B5A6-91269FD6E735}"/>
          </ac:spMkLst>
        </pc:spChg>
      </pc:sldChg>
      <pc:sldChg chg="modSp mod">
        <pc:chgData name="Emmi Stuij" userId="48cb471d-72ff-4577-9e95-d60d99efbe3f" providerId="ADAL" clId="{3464E083-DAE5-46C2-807A-407C998BC878}" dt="2023-08-07T13:45:22.442" v="843" actId="20577"/>
        <pc:sldMkLst>
          <pc:docMk/>
          <pc:sldMk cId="2224255147" sldId="430"/>
        </pc:sldMkLst>
        <pc:spChg chg="mod">
          <ac:chgData name="Emmi Stuij" userId="48cb471d-72ff-4577-9e95-d60d99efbe3f" providerId="ADAL" clId="{3464E083-DAE5-46C2-807A-407C998BC878}" dt="2023-08-07T13:45:22.442" v="843" actId="20577"/>
          <ac:spMkLst>
            <pc:docMk/>
            <pc:sldMk cId="2224255147" sldId="430"/>
            <ac:spMk id="3" creationId="{0ADF5FA4-0DFF-19A9-3295-27996619D996}"/>
          </ac:spMkLst>
        </pc:spChg>
      </pc:sldChg>
      <pc:sldChg chg="modSp mod">
        <pc:chgData name="Emmi Stuij" userId="48cb471d-72ff-4577-9e95-d60d99efbe3f" providerId="ADAL" clId="{3464E083-DAE5-46C2-807A-407C998BC878}" dt="2023-08-07T13:43:31.273" v="665" actId="20577"/>
        <pc:sldMkLst>
          <pc:docMk/>
          <pc:sldMk cId="4266055651" sldId="431"/>
        </pc:sldMkLst>
        <pc:spChg chg="mod">
          <ac:chgData name="Emmi Stuij" userId="48cb471d-72ff-4577-9e95-d60d99efbe3f" providerId="ADAL" clId="{3464E083-DAE5-46C2-807A-407C998BC878}" dt="2023-08-07T13:43:31.273" v="665" actId="20577"/>
          <ac:spMkLst>
            <pc:docMk/>
            <pc:sldMk cId="4266055651" sldId="431"/>
            <ac:spMk id="2" creationId="{ABC26976-E62B-2A96-5931-176DDF889026}"/>
          </ac:spMkLst>
        </pc:spChg>
      </pc:sldChg>
      <pc:sldChg chg="modSp new mod">
        <pc:chgData name="Emmi Stuij" userId="48cb471d-72ff-4577-9e95-d60d99efbe3f" providerId="ADAL" clId="{3464E083-DAE5-46C2-807A-407C998BC878}" dt="2023-08-07T13:43:54.805" v="706" actId="122"/>
        <pc:sldMkLst>
          <pc:docMk/>
          <pc:sldMk cId="3463034120" sldId="432"/>
        </pc:sldMkLst>
        <pc:spChg chg="mod">
          <ac:chgData name="Emmi Stuij" userId="48cb471d-72ff-4577-9e95-d60d99efbe3f" providerId="ADAL" clId="{3464E083-DAE5-46C2-807A-407C998BC878}" dt="2023-08-07T13:43:54.805" v="706" actId="122"/>
          <ac:spMkLst>
            <pc:docMk/>
            <pc:sldMk cId="3463034120" sldId="432"/>
            <ac:spMk id="2" creationId="{FD272528-30A9-0D6F-9185-478A648B8314}"/>
          </ac:spMkLst>
        </pc:spChg>
        <pc:spChg chg="mod">
          <ac:chgData name="Emmi Stuij" userId="48cb471d-72ff-4577-9e95-d60d99efbe3f" providerId="ADAL" clId="{3464E083-DAE5-46C2-807A-407C998BC878}" dt="2023-08-07T13:43:53.230" v="705" actId="13926"/>
          <ac:spMkLst>
            <pc:docMk/>
            <pc:sldMk cId="3463034120" sldId="432"/>
            <ac:spMk id="3" creationId="{8E12FAAA-F4FE-9288-6B17-1616ABB7425B}"/>
          </ac:spMkLst>
        </pc:spChg>
      </pc:sldChg>
    </pc:docChg>
  </pc:docChgLst>
  <pc:docChgLst>
    <pc:chgData name="Emmi Stuij" userId="48cb471d-72ff-4577-9e95-d60d99efbe3f" providerId="ADAL" clId="{C63AE8AD-4B47-4D3A-A6BA-D50E1736713A}"/>
    <pc:docChg chg="modSld sldOrd">
      <pc:chgData name="Emmi Stuij" userId="48cb471d-72ff-4577-9e95-d60d99efbe3f" providerId="ADAL" clId="{C63AE8AD-4B47-4D3A-A6BA-D50E1736713A}" dt="2022-09-30T11:57:00.641" v="3"/>
      <pc:docMkLst>
        <pc:docMk/>
      </pc:docMkLst>
      <pc:sldChg chg="ord">
        <pc:chgData name="Emmi Stuij" userId="48cb471d-72ff-4577-9e95-d60d99efbe3f" providerId="ADAL" clId="{C63AE8AD-4B47-4D3A-A6BA-D50E1736713A}" dt="2022-09-30T11:57:00.641" v="3"/>
        <pc:sldMkLst>
          <pc:docMk/>
          <pc:sldMk cId="148368366" sldId="415"/>
        </pc:sldMkLst>
      </pc:sldChg>
    </pc:docChg>
  </pc:docChgLst>
  <pc:docChgLst>
    <pc:chgData name="Evelien Krikhaar" userId="aa8f0464-b300-4b57-9ca7-bb1134eae4f1" providerId="ADAL" clId="{68E68EAD-9D5A-4513-B0A4-E01BD6F6DDC0}"/>
    <pc:docChg chg="custSel delSld modSld">
      <pc:chgData name="Evelien Krikhaar" userId="aa8f0464-b300-4b57-9ca7-bb1134eae4f1" providerId="ADAL" clId="{68E68EAD-9D5A-4513-B0A4-E01BD6F6DDC0}" dt="2022-05-16T10:35:55.591" v="196" actId="2696"/>
      <pc:docMkLst>
        <pc:docMk/>
      </pc:docMkLst>
      <pc:sldChg chg="modSp mod">
        <pc:chgData name="Evelien Krikhaar" userId="aa8f0464-b300-4b57-9ca7-bb1134eae4f1" providerId="ADAL" clId="{68E68EAD-9D5A-4513-B0A4-E01BD6F6DDC0}" dt="2022-05-16T10:33:29.137" v="22" actId="5793"/>
        <pc:sldMkLst>
          <pc:docMk/>
          <pc:sldMk cId="2614013781" sldId="393"/>
        </pc:sldMkLst>
        <pc:graphicFrameChg chg="modGraphic">
          <ac:chgData name="Evelien Krikhaar" userId="aa8f0464-b300-4b57-9ca7-bb1134eae4f1" providerId="ADAL" clId="{68E68EAD-9D5A-4513-B0A4-E01BD6F6DDC0}" dt="2022-05-16T10:33:29.137" v="22" actId="5793"/>
          <ac:graphicFrameMkLst>
            <pc:docMk/>
            <pc:sldMk cId="2614013781" sldId="393"/>
            <ac:graphicFrameMk id="6" creationId="{6D034D51-9021-4238-B3C9-0425BD6AC74D}"/>
          </ac:graphicFrameMkLst>
        </pc:graphicFrameChg>
      </pc:sldChg>
      <pc:sldChg chg="del">
        <pc:chgData name="Evelien Krikhaar" userId="aa8f0464-b300-4b57-9ca7-bb1134eae4f1" providerId="ADAL" clId="{68E68EAD-9D5A-4513-B0A4-E01BD6F6DDC0}" dt="2022-05-16T10:32:06.007" v="0" actId="2696"/>
        <pc:sldMkLst>
          <pc:docMk/>
          <pc:sldMk cId="3333442536" sldId="410"/>
        </pc:sldMkLst>
      </pc:sldChg>
      <pc:sldChg chg="del">
        <pc:chgData name="Evelien Krikhaar" userId="aa8f0464-b300-4b57-9ca7-bb1134eae4f1" providerId="ADAL" clId="{68E68EAD-9D5A-4513-B0A4-E01BD6F6DDC0}" dt="2022-05-16T10:35:55.591" v="196" actId="2696"/>
        <pc:sldMkLst>
          <pc:docMk/>
          <pc:sldMk cId="2105521310" sldId="421"/>
        </pc:sldMkLst>
      </pc:sldChg>
      <pc:sldChg chg="modSp mod modNotesTx">
        <pc:chgData name="Evelien Krikhaar" userId="aa8f0464-b300-4b57-9ca7-bb1134eae4f1" providerId="ADAL" clId="{68E68EAD-9D5A-4513-B0A4-E01BD6F6DDC0}" dt="2022-05-16T10:35:43.735" v="195" actId="6549"/>
        <pc:sldMkLst>
          <pc:docMk/>
          <pc:sldMk cId="299434817" sldId="423"/>
        </pc:sldMkLst>
        <pc:spChg chg="mod">
          <ac:chgData name="Evelien Krikhaar" userId="aa8f0464-b300-4b57-9ca7-bb1134eae4f1" providerId="ADAL" clId="{68E68EAD-9D5A-4513-B0A4-E01BD6F6DDC0}" dt="2022-05-16T10:35:24.850" v="194" actId="20577"/>
          <ac:spMkLst>
            <pc:docMk/>
            <pc:sldMk cId="299434817" sldId="423"/>
            <ac:spMk id="3" creationId="{4DD3EB7D-8693-4178-B2AF-273140C859C0}"/>
          </ac:spMkLst>
        </pc:spChg>
      </pc:sldChg>
    </pc:docChg>
  </pc:docChgLst>
  <pc:docChgLst>
    <pc:chgData name="Emmi Stuij" userId="48cb471d-72ff-4577-9e95-d60d99efbe3f" providerId="ADAL" clId="{8836A047-8409-4118-B1D5-D043B2761E11}"/>
    <pc:docChg chg="undo custSel modSld">
      <pc:chgData name="Emmi Stuij" userId="48cb471d-72ff-4577-9e95-d60d99efbe3f" providerId="ADAL" clId="{8836A047-8409-4118-B1D5-D043B2761E11}" dt="2023-01-18T15:46:03.142" v="470" actId="122"/>
      <pc:docMkLst>
        <pc:docMk/>
      </pc:docMkLst>
      <pc:sldChg chg="modSp mod">
        <pc:chgData name="Emmi Stuij" userId="48cb471d-72ff-4577-9e95-d60d99efbe3f" providerId="ADAL" clId="{8836A047-8409-4118-B1D5-D043B2761E11}" dt="2023-01-18T13:49:57.736" v="21" actId="20577"/>
        <pc:sldMkLst>
          <pc:docMk/>
          <pc:sldMk cId="3957350788" sldId="263"/>
        </pc:sldMkLst>
        <pc:spChg chg="mod">
          <ac:chgData name="Emmi Stuij" userId="48cb471d-72ff-4577-9e95-d60d99efbe3f" providerId="ADAL" clId="{8836A047-8409-4118-B1D5-D043B2761E11}" dt="2023-01-18T13:49:57.736" v="21" actId="20577"/>
          <ac:spMkLst>
            <pc:docMk/>
            <pc:sldMk cId="3957350788" sldId="263"/>
            <ac:spMk id="4" creationId="{00000000-0000-0000-0000-000000000000}"/>
          </ac:spMkLst>
        </pc:spChg>
      </pc:sldChg>
      <pc:sldChg chg="addSp delSp modSp mod">
        <pc:chgData name="Emmi Stuij" userId="48cb471d-72ff-4577-9e95-d60d99efbe3f" providerId="ADAL" clId="{8836A047-8409-4118-B1D5-D043B2761E11}" dt="2023-01-18T14:55:57.035" v="298" actId="14100"/>
        <pc:sldMkLst>
          <pc:docMk/>
          <pc:sldMk cId="686335032" sldId="397"/>
        </pc:sldMkLst>
        <pc:spChg chg="add del mod">
          <ac:chgData name="Emmi Stuij" userId="48cb471d-72ff-4577-9e95-d60d99efbe3f" providerId="ADAL" clId="{8836A047-8409-4118-B1D5-D043B2761E11}" dt="2023-01-18T14:55:45.242" v="291" actId="478"/>
          <ac:spMkLst>
            <pc:docMk/>
            <pc:sldMk cId="686335032" sldId="397"/>
            <ac:spMk id="3" creationId="{9B144135-B738-1767-9F7D-B6ECD9F54824}"/>
          </ac:spMkLst>
        </pc:spChg>
        <pc:spChg chg="del">
          <ac:chgData name="Emmi Stuij" userId="48cb471d-72ff-4577-9e95-d60d99efbe3f" providerId="ADAL" clId="{8836A047-8409-4118-B1D5-D043B2761E11}" dt="2023-01-18T14:55:44.005" v="290" actId="478"/>
          <ac:spMkLst>
            <pc:docMk/>
            <pc:sldMk cId="686335032" sldId="397"/>
            <ac:spMk id="4" creationId="{254D1A4C-6CC8-49B7-A5F6-6B4B52C652C5}"/>
          </ac:spMkLst>
        </pc:spChg>
        <pc:spChg chg="del">
          <ac:chgData name="Emmi Stuij" userId="48cb471d-72ff-4577-9e95-d60d99efbe3f" providerId="ADAL" clId="{8836A047-8409-4118-B1D5-D043B2761E11}" dt="2023-01-18T14:55:42.152" v="289" actId="478"/>
          <ac:spMkLst>
            <pc:docMk/>
            <pc:sldMk cId="686335032" sldId="397"/>
            <ac:spMk id="5" creationId="{81A62261-EE34-43EE-B500-698925E7B885}"/>
          </ac:spMkLst>
        </pc:spChg>
        <pc:spChg chg="add del mod">
          <ac:chgData name="Emmi Stuij" userId="48cb471d-72ff-4577-9e95-d60d99efbe3f" providerId="ADAL" clId="{8836A047-8409-4118-B1D5-D043B2761E11}" dt="2023-01-18T14:55:46.522" v="292" actId="478"/>
          <ac:spMkLst>
            <pc:docMk/>
            <pc:sldMk cId="686335032" sldId="397"/>
            <ac:spMk id="7" creationId="{F4033639-77DC-801E-3E60-347458DD93FE}"/>
          </ac:spMkLst>
        </pc:spChg>
        <pc:picChg chg="add mod">
          <ac:chgData name="Emmi Stuij" userId="48cb471d-72ff-4577-9e95-d60d99efbe3f" providerId="ADAL" clId="{8836A047-8409-4118-B1D5-D043B2761E11}" dt="2023-01-18T14:55:57.035" v="298" actId="14100"/>
          <ac:picMkLst>
            <pc:docMk/>
            <pc:sldMk cId="686335032" sldId="397"/>
            <ac:picMk id="9" creationId="{0D789886-A2A6-A771-D333-DA736674EE57}"/>
          </ac:picMkLst>
        </pc:picChg>
      </pc:sldChg>
      <pc:sldChg chg="modSp mod modAnim">
        <pc:chgData name="Emmi Stuij" userId="48cb471d-72ff-4577-9e95-d60d99efbe3f" providerId="ADAL" clId="{8836A047-8409-4118-B1D5-D043B2761E11}" dt="2023-01-18T13:53:00.632" v="232" actId="20577"/>
        <pc:sldMkLst>
          <pc:docMk/>
          <pc:sldMk cId="1744547183" sldId="413"/>
        </pc:sldMkLst>
        <pc:spChg chg="mod">
          <ac:chgData name="Emmi Stuij" userId="48cb471d-72ff-4577-9e95-d60d99efbe3f" providerId="ADAL" clId="{8836A047-8409-4118-B1D5-D043B2761E11}" dt="2023-01-18T13:51:41.333" v="64" actId="20577"/>
          <ac:spMkLst>
            <pc:docMk/>
            <pc:sldMk cId="1744547183" sldId="413"/>
            <ac:spMk id="2" creationId="{8924B2AC-AC16-4479-810B-C74877BEE844}"/>
          </ac:spMkLst>
        </pc:spChg>
        <pc:spChg chg="mod">
          <ac:chgData name="Emmi Stuij" userId="48cb471d-72ff-4577-9e95-d60d99efbe3f" providerId="ADAL" clId="{8836A047-8409-4118-B1D5-D043B2761E11}" dt="2023-01-18T13:52:57.991" v="231" actId="20577"/>
          <ac:spMkLst>
            <pc:docMk/>
            <pc:sldMk cId="1744547183" sldId="413"/>
            <ac:spMk id="3" creationId="{429C01DA-D920-4A41-A84D-983090A99B31}"/>
          </ac:spMkLst>
        </pc:spChg>
      </pc:sldChg>
      <pc:sldChg chg="addSp delSp modSp mod modClrScheme chgLayout">
        <pc:chgData name="Emmi Stuij" userId="48cb471d-72ff-4577-9e95-d60d99efbe3f" providerId="ADAL" clId="{8836A047-8409-4118-B1D5-D043B2761E11}" dt="2023-01-18T15:46:03.142" v="470" actId="122"/>
        <pc:sldMkLst>
          <pc:docMk/>
          <pc:sldMk cId="4292634912" sldId="422"/>
        </pc:sldMkLst>
        <pc:spChg chg="add del mod">
          <ac:chgData name="Emmi Stuij" userId="48cb471d-72ff-4577-9e95-d60d99efbe3f" providerId="ADAL" clId="{8836A047-8409-4118-B1D5-D043B2761E11}" dt="2023-01-18T15:35:27.461" v="368" actId="478"/>
          <ac:spMkLst>
            <pc:docMk/>
            <pc:sldMk cId="4292634912" sldId="422"/>
            <ac:spMk id="3" creationId="{7B248636-26BE-2D54-D2AE-C09CF8351B2B}"/>
          </ac:spMkLst>
        </pc:spChg>
        <pc:spChg chg="del">
          <ac:chgData name="Emmi Stuij" userId="48cb471d-72ff-4577-9e95-d60d99efbe3f" providerId="ADAL" clId="{8836A047-8409-4118-B1D5-D043B2761E11}" dt="2023-01-18T15:35:24.428" v="366" actId="478"/>
          <ac:spMkLst>
            <pc:docMk/>
            <pc:sldMk cId="4292634912" sldId="422"/>
            <ac:spMk id="5" creationId="{8F443843-D03E-487F-BB0E-E58007145BEF}"/>
          </ac:spMkLst>
        </pc:spChg>
        <pc:spChg chg="add del mod">
          <ac:chgData name="Emmi Stuij" userId="48cb471d-72ff-4577-9e95-d60d99efbe3f" providerId="ADAL" clId="{8836A047-8409-4118-B1D5-D043B2761E11}" dt="2023-01-18T15:35:25.902" v="367" actId="478"/>
          <ac:spMkLst>
            <pc:docMk/>
            <pc:sldMk cId="4292634912" sldId="422"/>
            <ac:spMk id="6" creationId="{7D5A6562-DCDA-2F7A-1A30-97CB389E6240}"/>
          </ac:spMkLst>
        </pc:spChg>
        <pc:spChg chg="del">
          <ac:chgData name="Emmi Stuij" userId="48cb471d-72ff-4577-9e95-d60d99efbe3f" providerId="ADAL" clId="{8836A047-8409-4118-B1D5-D043B2761E11}" dt="2023-01-18T15:35:19.459" v="365" actId="478"/>
          <ac:spMkLst>
            <pc:docMk/>
            <pc:sldMk cId="4292634912" sldId="422"/>
            <ac:spMk id="7" creationId="{820816C5-F7A9-4BE4-8326-EF8C8E5BBEDD}"/>
          </ac:spMkLst>
        </pc:spChg>
        <pc:spChg chg="add mod ord">
          <ac:chgData name="Emmi Stuij" userId="48cb471d-72ff-4577-9e95-d60d99efbe3f" providerId="ADAL" clId="{8836A047-8409-4118-B1D5-D043B2761E11}" dt="2023-01-18T15:46:03.142" v="470" actId="122"/>
          <ac:spMkLst>
            <pc:docMk/>
            <pc:sldMk cId="4292634912" sldId="422"/>
            <ac:spMk id="9" creationId="{A6ADDA64-720E-B312-94EA-1F91EEAB52A6}"/>
          </ac:spMkLst>
        </pc:spChg>
        <pc:spChg chg="add del mod ord">
          <ac:chgData name="Emmi Stuij" userId="48cb471d-72ff-4577-9e95-d60d99efbe3f" providerId="ADAL" clId="{8836A047-8409-4118-B1D5-D043B2761E11}" dt="2023-01-18T15:45:51.523" v="457" actId="478"/>
          <ac:spMkLst>
            <pc:docMk/>
            <pc:sldMk cId="4292634912" sldId="422"/>
            <ac:spMk id="10" creationId="{BD7D185C-54EF-4BA6-895A-58F0B99B0BDE}"/>
          </ac:spMkLst>
        </pc:spChg>
        <pc:picChg chg="add mod">
          <ac:chgData name="Emmi Stuij" userId="48cb471d-72ff-4577-9e95-d60d99efbe3f" providerId="ADAL" clId="{8836A047-8409-4118-B1D5-D043B2761E11}" dt="2023-01-18T15:35:33.191" v="370"/>
          <ac:picMkLst>
            <pc:docMk/>
            <pc:sldMk cId="4292634912" sldId="422"/>
            <ac:picMk id="8" creationId="{BFB81FAA-CCC7-DA1C-57C2-20A86908C0D7}"/>
          </ac:picMkLst>
        </pc:picChg>
      </pc:sldChg>
      <pc:sldChg chg="addSp delSp modSp mod modClrScheme chgLayout">
        <pc:chgData name="Emmi Stuij" userId="48cb471d-72ff-4577-9e95-d60d99efbe3f" providerId="ADAL" clId="{8836A047-8409-4118-B1D5-D043B2761E11}" dt="2023-01-18T14:05:59.442" v="288" actId="207"/>
        <pc:sldMkLst>
          <pc:docMk/>
          <pc:sldMk cId="1040511353" sldId="425"/>
        </pc:sldMkLst>
        <pc:spChg chg="add del mod ord">
          <ac:chgData name="Emmi Stuij" userId="48cb471d-72ff-4577-9e95-d60d99efbe3f" providerId="ADAL" clId="{8836A047-8409-4118-B1D5-D043B2761E11}" dt="2023-01-18T13:55:27.492" v="255" actId="478"/>
          <ac:spMkLst>
            <pc:docMk/>
            <pc:sldMk cId="1040511353" sldId="425"/>
            <ac:spMk id="2" creationId="{7D4868AB-2962-4424-94B7-6241C11F640F}"/>
          </ac:spMkLst>
        </pc:spChg>
        <pc:spChg chg="add del mod ord">
          <ac:chgData name="Emmi Stuij" userId="48cb471d-72ff-4577-9e95-d60d99efbe3f" providerId="ADAL" clId="{8836A047-8409-4118-B1D5-D043B2761E11}" dt="2023-01-18T13:54:08.469" v="236" actId="700"/>
          <ac:spMkLst>
            <pc:docMk/>
            <pc:sldMk cId="1040511353" sldId="425"/>
            <ac:spMk id="4" creationId="{401E9506-31A5-A06C-15D1-22E462F1817B}"/>
          </ac:spMkLst>
        </pc:spChg>
        <pc:spChg chg="add del mod ord">
          <ac:chgData name="Emmi Stuij" userId="48cb471d-72ff-4577-9e95-d60d99efbe3f" providerId="ADAL" clId="{8836A047-8409-4118-B1D5-D043B2761E11}" dt="2023-01-18T13:55:28.452" v="256" actId="478"/>
          <ac:spMkLst>
            <pc:docMk/>
            <pc:sldMk cId="1040511353" sldId="425"/>
            <ac:spMk id="8" creationId="{4C858C52-D263-08A1-2D57-A11E6944394B}"/>
          </ac:spMkLst>
        </pc:spChg>
        <pc:spChg chg="add del mod">
          <ac:chgData name="Emmi Stuij" userId="48cb471d-72ff-4577-9e95-d60d99efbe3f" providerId="ADAL" clId="{8836A047-8409-4118-B1D5-D043B2761E11}" dt="2023-01-18T13:54:54.629" v="251" actId="478"/>
          <ac:spMkLst>
            <pc:docMk/>
            <pc:sldMk cId="1040511353" sldId="425"/>
            <ac:spMk id="11" creationId="{2C737368-6B74-AEEB-35A3-1E248C7021C9}"/>
          </ac:spMkLst>
        </pc:spChg>
        <pc:spChg chg="add del mod">
          <ac:chgData name="Emmi Stuij" userId="48cb471d-72ff-4577-9e95-d60d99efbe3f" providerId="ADAL" clId="{8836A047-8409-4118-B1D5-D043B2761E11}" dt="2023-01-18T13:55:29.462" v="257" actId="478"/>
          <ac:spMkLst>
            <pc:docMk/>
            <pc:sldMk cId="1040511353" sldId="425"/>
            <ac:spMk id="13" creationId="{47197A61-21DD-EA2B-1C33-6D80E4278C6A}"/>
          </ac:spMkLst>
        </pc:spChg>
        <pc:graphicFrameChg chg="add del mod modGraphic">
          <ac:chgData name="Emmi Stuij" userId="48cb471d-72ff-4577-9e95-d60d99efbe3f" providerId="ADAL" clId="{8836A047-8409-4118-B1D5-D043B2761E11}" dt="2023-01-18T13:54:56.152" v="254"/>
          <ac:graphicFrameMkLst>
            <pc:docMk/>
            <pc:sldMk cId="1040511353" sldId="425"/>
            <ac:graphicFrameMk id="9" creationId="{1242ED35-BF22-9539-089D-0F37CADCBA20}"/>
          </ac:graphicFrameMkLst>
        </pc:graphicFrameChg>
        <pc:graphicFrameChg chg="add mod modGraphic">
          <ac:chgData name="Emmi Stuij" userId="48cb471d-72ff-4577-9e95-d60d99efbe3f" providerId="ADAL" clId="{8836A047-8409-4118-B1D5-D043B2761E11}" dt="2023-01-18T14:05:59.442" v="288" actId="207"/>
          <ac:graphicFrameMkLst>
            <pc:docMk/>
            <pc:sldMk cId="1040511353" sldId="425"/>
            <ac:graphicFrameMk id="14" creationId="{F9FCC156-E8C8-64AD-39E5-992A16EAECEC}"/>
          </ac:graphicFrameMkLst>
        </pc:graphicFrameChg>
        <pc:graphicFrameChg chg="add del mod">
          <ac:chgData name="Emmi Stuij" userId="48cb471d-72ff-4577-9e95-d60d99efbe3f" providerId="ADAL" clId="{8836A047-8409-4118-B1D5-D043B2761E11}" dt="2023-01-18T14:05:16.997" v="279"/>
          <ac:graphicFrameMkLst>
            <pc:docMk/>
            <pc:sldMk cId="1040511353" sldId="425"/>
            <ac:graphicFrameMk id="15" creationId="{C3FA1338-6320-7E76-42B8-FFC03813EA25}"/>
          </ac:graphicFrameMkLst>
        </pc:graphicFrameChg>
        <pc:picChg chg="del">
          <ac:chgData name="Emmi Stuij" userId="48cb471d-72ff-4577-9e95-d60d99efbe3f" providerId="ADAL" clId="{8836A047-8409-4118-B1D5-D043B2761E11}" dt="2023-01-18T13:53:46.468" v="233" actId="478"/>
          <ac:picMkLst>
            <pc:docMk/>
            <pc:sldMk cId="1040511353" sldId="425"/>
            <ac:picMk id="6" creationId="{FAB9A7BB-6AB5-4A0D-9A10-881B335CBF6B}"/>
          </ac:picMkLst>
        </pc:picChg>
        <pc:picChg chg="add del mod ord">
          <ac:chgData name="Emmi Stuij" userId="48cb471d-72ff-4577-9e95-d60d99efbe3f" providerId="ADAL" clId="{8836A047-8409-4118-B1D5-D043B2761E11}" dt="2023-01-18T13:53:58.700" v="235" actId="22"/>
          <ac:picMkLst>
            <pc:docMk/>
            <pc:sldMk cId="1040511353" sldId="425"/>
            <ac:picMk id="7" creationId="{47B887C8-755F-1F34-DED5-8799FDF5826F}"/>
          </ac:picMkLst>
        </pc:picChg>
      </pc:sldChg>
      <pc:sldChg chg="addSp delSp modSp mod modClrScheme chgLayout">
        <pc:chgData name="Emmi Stuij" userId="48cb471d-72ff-4577-9e95-d60d99efbe3f" providerId="ADAL" clId="{8836A047-8409-4118-B1D5-D043B2761E11}" dt="2023-01-18T15:45:19.615" v="455" actId="1076"/>
        <pc:sldMkLst>
          <pc:docMk/>
          <pc:sldMk cId="2995287394" sldId="427"/>
        </pc:sldMkLst>
        <pc:spChg chg="add mod ord">
          <ac:chgData name="Emmi Stuij" userId="48cb471d-72ff-4577-9e95-d60d99efbe3f" providerId="ADAL" clId="{8836A047-8409-4118-B1D5-D043B2761E11}" dt="2023-01-18T15:44:16.838" v="423" actId="403"/>
          <ac:spMkLst>
            <pc:docMk/>
            <pc:sldMk cId="2995287394" sldId="427"/>
            <ac:spMk id="2" creationId="{B91DDBAD-A9A2-18BF-10E8-3610D3B72C84}"/>
          </ac:spMkLst>
        </pc:spChg>
        <pc:spChg chg="add del mod ord">
          <ac:chgData name="Emmi Stuij" userId="48cb471d-72ff-4577-9e95-d60d99efbe3f" providerId="ADAL" clId="{8836A047-8409-4118-B1D5-D043B2761E11}" dt="2023-01-18T15:29:56.087" v="325" actId="700"/>
          <ac:spMkLst>
            <pc:docMk/>
            <pc:sldMk cId="2995287394" sldId="427"/>
            <ac:spMk id="3" creationId="{FF4B2FF5-B25C-5369-0A53-0B47DD126578}"/>
          </ac:spMkLst>
        </pc:spChg>
        <pc:spChg chg="add del mod ord">
          <ac:chgData name="Emmi Stuij" userId="48cb471d-72ff-4577-9e95-d60d99efbe3f" providerId="ADAL" clId="{8836A047-8409-4118-B1D5-D043B2761E11}" dt="2023-01-18T15:31:11.933" v="326"/>
          <ac:spMkLst>
            <pc:docMk/>
            <pc:sldMk cId="2995287394" sldId="427"/>
            <ac:spMk id="6" creationId="{5DAFC9AF-D292-75DF-4440-4ABAABBE57EA}"/>
          </ac:spMkLst>
        </pc:spChg>
        <pc:graphicFrameChg chg="del">
          <ac:chgData name="Emmi Stuij" userId="48cb471d-72ff-4577-9e95-d60d99efbe3f" providerId="ADAL" clId="{8836A047-8409-4118-B1D5-D043B2761E11}" dt="2023-01-18T15:20:56.342" v="300" actId="478"/>
          <ac:graphicFrameMkLst>
            <pc:docMk/>
            <pc:sldMk cId="2995287394" sldId="427"/>
            <ac:graphicFrameMk id="7" creationId="{1DDFA786-DF92-E0E4-96F3-486A08724E8A}"/>
          </ac:graphicFrameMkLst>
        </pc:graphicFrameChg>
        <pc:picChg chg="add del">
          <ac:chgData name="Emmi Stuij" userId="48cb471d-72ff-4577-9e95-d60d99efbe3f" providerId="ADAL" clId="{8836A047-8409-4118-B1D5-D043B2761E11}" dt="2023-01-18T15:29:43.668" v="324" actId="478"/>
          <ac:picMkLst>
            <pc:docMk/>
            <pc:sldMk cId="2995287394" sldId="427"/>
            <ac:picMk id="5" creationId="{D8EEB7FB-03E3-6EF7-5C95-BD45A61C4DF8}"/>
          </ac:picMkLst>
        </pc:picChg>
        <pc:picChg chg="add mod modCrop">
          <ac:chgData name="Emmi Stuij" userId="48cb471d-72ff-4577-9e95-d60d99efbe3f" providerId="ADAL" clId="{8836A047-8409-4118-B1D5-D043B2761E11}" dt="2023-01-18T15:45:17.246" v="454" actId="1076"/>
          <ac:picMkLst>
            <pc:docMk/>
            <pc:sldMk cId="2995287394" sldId="427"/>
            <ac:picMk id="9" creationId="{1329B422-E00A-0622-0E9D-911B576C672F}"/>
          </ac:picMkLst>
        </pc:picChg>
        <pc:picChg chg="add del mod modCrop">
          <ac:chgData name="Emmi Stuij" userId="48cb471d-72ff-4577-9e95-d60d99efbe3f" providerId="ADAL" clId="{8836A047-8409-4118-B1D5-D043B2761E11}" dt="2023-01-18T15:35:30.704" v="369" actId="21"/>
          <ac:picMkLst>
            <pc:docMk/>
            <pc:sldMk cId="2995287394" sldId="427"/>
            <ac:picMk id="11" creationId="{0975D2EE-09BA-EBC2-CF0D-75019E6BB5C4}"/>
          </ac:picMkLst>
        </pc:picChg>
        <pc:picChg chg="add mod modCrop">
          <ac:chgData name="Emmi Stuij" userId="48cb471d-72ff-4577-9e95-d60d99efbe3f" providerId="ADAL" clId="{8836A047-8409-4118-B1D5-D043B2761E11}" dt="2023-01-18T15:45:19.615" v="455" actId="1076"/>
          <ac:picMkLst>
            <pc:docMk/>
            <pc:sldMk cId="2995287394" sldId="427"/>
            <ac:picMk id="13" creationId="{057D82B6-2152-C666-5748-895A1E2DC426}"/>
          </ac:picMkLst>
        </pc:picChg>
        <pc:picChg chg="add mod modCrop">
          <ac:chgData name="Emmi Stuij" userId="48cb471d-72ff-4577-9e95-d60d99efbe3f" providerId="ADAL" clId="{8836A047-8409-4118-B1D5-D043B2761E11}" dt="2023-01-18T15:45:14.978" v="453" actId="1076"/>
          <ac:picMkLst>
            <pc:docMk/>
            <pc:sldMk cId="2995287394" sldId="427"/>
            <ac:picMk id="15" creationId="{46DF08C8-3E07-7BB9-12A5-7BDF1B1BA033}"/>
          </ac:picMkLst>
        </pc:picChg>
      </pc:sldChg>
      <pc:sldChg chg="modSp mod">
        <pc:chgData name="Emmi Stuij" userId="48cb471d-72ff-4577-9e95-d60d99efbe3f" providerId="ADAL" clId="{8836A047-8409-4118-B1D5-D043B2761E11}" dt="2023-01-18T15:05:09.609" v="299" actId="20577"/>
        <pc:sldMkLst>
          <pc:docMk/>
          <pc:sldMk cId="1020631841" sldId="428"/>
        </pc:sldMkLst>
        <pc:spChg chg="mod">
          <ac:chgData name="Emmi Stuij" userId="48cb471d-72ff-4577-9e95-d60d99efbe3f" providerId="ADAL" clId="{8836A047-8409-4118-B1D5-D043B2761E11}" dt="2023-01-18T15:05:09.609" v="299" actId="20577"/>
          <ac:spMkLst>
            <pc:docMk/>
            <pc:sldMk cId="1020631841" sldId="428"/>
            <ac:spMk id="3" creationId="{ED752B83-3793-2459-9DDA-0DDF986E3332}"/>
          </ac:spMkLst>
        </pc:spChg>
      </pc:sldChg>
    </pc:docChg>
  </pc:docChgLst>
  <pc:docChgLst>
    <pc:chgData name="Emmi Stuij" userId="48cb471d-72ff-4577-9e95-d60d99efbe3f" providerId="ADAL" clId="{A1DDFA57-B2CF-4E4E-A0D4-9E8A4B15BD4B}"/>
    <pc:docChg chg="undo custSel addSld delSld modSld sldOrd">
      <pc:chgData name="Emmi Stuij" userId="48cb471d-72ff-4577-9e95-d60d99efbe3f" providerId="ADAL" clId="{A1DDFA57-B2CF-4E4E-A0D4-9E8A4B15BD4B}" dt="2023-08-07T12:31:09.630" v="609" actId="207"/>
      <pc:docMkLst>
        <pc:docMk/>
      </pc:docMkLst>
      <pc:sldChg chg="modSp">
        <pc:chgData name="Emmi Stuij" userId="48cb471d-72ff-4577-9e95-d60d99efbe3f" providerId="ADAL" clId="{A1DDFA57-B2CF-4E4E-A0D4-9E8A4B15BD4B}" dt="2023-08-07T11:55:15.257" v="0"/>
        <pc:sldMkLst>
          <pc:docMk/>
          <pc:sldMk cId="686335032" sldId="397"/>
        </pc:sldMkLst>
        <pc:picChg chg="mod">
          <ac:chgData name="Emmi Stuij" userId="48cb471d-72ff-4577-9e95-d60d99efbe3f" providerId="ADAL" clId="{A1DDFA57-B2CF-4E4E-A0D4-9E8A4B15BD4B}" dt="2023-08-07T11:55:15.257" v="0"/>
          <ac:picMkLst>
            <pc:docMk/>
            <pc:sldMk cId="686335032" sldId="397"/>
            <ac:picMk id="9" creationId="{0D789886-A2A6-A771-D333-DA736674EE57}"/>
          </ac:picMkLst>
        </pc:picChg>
      </pc:sldChg>
      <pc:sldChg chg="modSp modAnim">
        <pc:chgData name="Emmi Stuij" userId="48cb471d-72ff-4577-9e95-d60d99efbe3f" providerId="ADAL" clId="{A1DDFA57-B2CF-4E4E-A0D4-9E8A4B15BD4B}" dt="2023-08-07T12:31:09.630" v="609" actId="207"/>
        <pc:sldMkLst>
          <pc:docMk/>
          <pc:sldMk cId="1744547183" sldId="413"/>
        </pc:sldMkLst>
        <pc:spChg chg="mod">
          <ac:chgData name="Emmi Stuij" userId="48cb471d-72ff-4577-9e95-d60d99efbe3f" providerId="ADAL" clId="{A1DDFA57-B2CF-4E4E-A0D4-9E8A4B15BD4B}" dt="2023-08-07T12:31:09.630" v="609" actId="207"/>
          <ac:spMkLst>
            <pc:docMk/>
            <pc:sldMk cId="1744547183" sldId="413"/>
            <ac:spMk id="3" creationId="{429C01DA-D920-4A41-A84D-983090A99B31}"/>
          </ac:spMkLst>
        </pc:spChg>
      </pc:sldChg>
      <pc:sldChg chg="addSp modSp mod">
        <pc:chgData name="Emmi Stuij" userId="48cb471d-72ff-4577-9e95-d60d99efbe3f" providerId="ADAL" clId="{A1DDFA57-B2CF-4E4E-A0D4-9E8A4B15BD4B}" dt="2023-08-07T12:00:19.197" v="46" actId="1076"/>
        <pc:sldMkLst>
          <pc:docMk/>
          <pc:sldMk cId="4292634912" sldId="422"/>
        </pc:sldMkLst>
        <pc:picChg chg="add mod">
          <ac:chgData name="Emmi Stuij" userId="48cb471d-72ff-4577-9e95-d60d99efbe3f" providerId="ADAL" clId="{A1DDFA57-B2CF-4E4E-A0D4-9E8A4B15BD4B}" dt="2023-08-07T12:00:09.109" v="42" actId="1076"/>
          <ac:picMkLst>
            <pc:docMk/>
            <pc:sldMk cId="4292634912" sldId="422"/>
            <ac:picMk id="3" creationId="{571E3DC3-F70D-D481-969B-B362AAF5D76A}"/>
          </ac:picMkLst>
        </pc:picChg>
        <pc:picChg chg="add mod">
          <ac:chgData name="Emmi Stuij" userId="48cb471d-72ff-4577-9e95-d60d99efbe3f" providerId="ADAL" clId="{A1DDFA57-B2CF-4E4E-A0D4-9E8A4B15BD4B}" dt="2023-08-07T12:00:19.197" v="46" actId="1076"/>
          <ac:picMkLst>
            <pc:docMk/>
            <pc:sldMk cId="4292634912" sldId="422"/>
            <ac:picMk id="4" creationId="{5984836C-2A0C-3EA4-3B01-7FA8A1C4191E}"/>
          </ac:picMkLst>
        </pc:picChg>
        <pc:picChg chg="mod ord">
          <ac:chgData name="Emmi Stuij" userId="48cb471d-72ff-4577-9e95-d60d99efbe3f" providerId="ADAL" clId="{A1DDFA57-B2CF-4E4E-A0D4-9E8A4B15BD4B}" dt="2023-08-07T12:00:10.880" v="43" actId="1076"/>
          <ac:picMkLst>
            <pc:docMk/>
            <pc:sldMk cId="4292634912" sldId="422"/>
            <ac:picMk id="8" creationId="{BFB81FAA-CCC7-DA1C-57C2-20A86908C0D7}"/>
          </ac:picMkLst>
        </pc:picChg>
      </pc:sldChg>
      <pc:sldChg chg="modSp mod">
        <pc:chgData name="Emmi Stuij" userId="48cb471d-72ff-4577-9e95-d60d99efbe3f" providerId="ADAL" clId="{A1DDFA57-B2CF-4E4E-A0D4-9E8A4B15BD4B}" dt="2023-08-07T11:56:42.140" v="5"/>
        <pc:sldMkLst>
          <pc:docMk/>
          <pc:sldMk cId="2995287394" sldId="427"/>
        </pc:sldMkLst>
        <pc:picChg chg="mod">
          <ac:chgData name="Emmi Stuij" userId="48cb471d-72ff-4577-9e95-d60d99efbe3f" providerId="ADAL" clId="{A1DDFA57-B2CF-4E4E-A0D4-9E8A4B15BD4B}" dt="2023-08-07T11:55:48.746" v="1"/>
          <ac:picMkLst>
            <pc:docMk/>
            <pc:sldMk cId="2995287394" sldId="427"/>
            <ac:picMk id="9" creationId="{1329B422-E00A-0622-0E9D-911B576C672F}"/>
          </ac:picMkLst>
        </pc:picChg>
        <pc:picChg chg="mod">
          <ac:chgData name="Emmi Stuij" userId="48cb471d-72ff-4577-9e95-d60d99efbe3f" providerId="ADAL" clId="{A1DDFA57-B2CF-4E4E-A0D4-9E8A4B15BD4B}" dt="2023-08-07T11:56:18.424" v="2"/>
          <ac:picMkLst>
            <pc:docMk/>
            <pc:sldMk cId="2995287394" sldId="427"/>
            <ac:picMk id="13" creationId="{057D82B6-2152-C666-5748-895A1E2DC426}"/>
          </ac:picMkLst>
        </pc:picChg>
        <pc:picChg chg="mod">
          <ac:chgData name="Emmi Stuij" userId="48cb471d-72ff-4577-9e95-d60d99efbe3f" providerId="ADAL" clId="{A1DDFA57-B2CF-4E4E-A0D4-9E8A4B15BD4B}" dt="2023-08-07T11:56:42.140" v="5"/>
          <ac:picMkLst>
            <pc:docMk/>
            <pc:sldMk cId="2995287394" sldId="427"/>
            <ac:picMk id="15" creationId="{46DF08C8-3E07-7BB9-12A5-7BDF1B1BA033}"/>
          </ac:picMkLst>
        </pc:picChg>
      </pc:sldChg>
      <pc:sldChg chg="del">
        <pc:chgData name="Emmi Stuij" userId="48cb471d-72ff-4577-9e95-d60d99efbe3f" providerId="ADAL" clId="{A1DDFA57-B2CF-4E4E-A0D4-9E8A4B15BD4B}" dt="2023-08-07T12:00:46.969" v="47" actId="2696"/>
        <pc:sldMkLst>
          <pc:docMk/>
          <pc:sldMk cId="1020631841" sldId="428"/>
        </pc:sldMkLst>
      </pc:sldChg>
      <pc:sldChg chg="addSp delSp modSp new mod ord">
        <pc:chgData name="Emmi Stuij" userId="48cb471d-72ff-4577-9e95-d60d99efbe3f" providerId="ADAL" clId="{A1DDFA57-B2CF-4E4E-A0D4-9E8A4B15BD4B}" dt="2023-08-07T12:22:35.509" v="97" actId="1076"/>
        <pc:sldMkLst>
          <pc:docMk/>
          <pc:sldMk cId="2390676438" sldId="428"/>
        </pc:sldMkLst>
        <pc:spChg chg="mod">
          <ac:chgData name="Emmi Stuij" userId="48cb471d-72ff-4577-9e95-d60d99efbe3f" providerId="ADAL" clId="{A1DDFA57-B2CF-4E4E-A0D4-9E8A4B15BD4B}" dt="2023-08-07T12:03:29.527" v="91" actId="20577"/>
          <ac:spMkLst>
            <pc:docMk/>
            <pc:sldMk cId="2390676438" sldId="428"/>
            <ac:spMk id="2" creationId="{E9D08091-C143-FFDC-A82A-ECDB546C0411}"/>
          </ac:spMkLst>
        </pc:spChg>
        <pc:spChg chg="del">
          <ac:chgData name="Emmi Stuij" userId="48cb471d-72ff-4577-9e95-d60d99efbe3f" providerId="ADAL" clId="{A1DDFA57-B2CF-4E4E-A0D4-9E8A4B15BD4B}" dt="2023-08-07T12:22:07.217" v="92" actId="478"/>
          <ac:spMkLst>
            <pc:docMk/>
            <pc:sldMk cId="2390676438" sldId="428"/>
            <ac:spMk id="3" creationId="{521B0C0B-54C1-739B-F6EC-F3FC5BADE4CE}"/>
          </ac:spMkLst>
        </pc:sp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4" creationId="{1E5A72B7-1914-EB5F-370B-4DF1FD83ACF6}"/>
          </ac:picMkLst>
        </pc:pic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5" creationId="{D6F81B67-C450-0FED-D22A-4FE903DA32D2}"/>
          </ac:picMkLst>
        </pc:picChg>
        <pc:picChg chg="add del mod">
          <ac:chgData name="Emmi Stuij" userId="48cb471d-72ff-4577-9e95-d60d99efbe3f" providerId="ADAL" clId="{A1DDFA57-B2CF-4E4E-A0D4-9E8A4B15BD4B}" dt="2023-08-07T12:02:11.993" v="65"/>
          <ac:picMkLst>
            <pc:docMk/>
            <pc:sldMk cId="2390676438" sldId="428"/>
            <ac:picMk id="6" creationId="{49090D0E-519F-0AE5-5EF8-99414DD532FB}"/>
          </ac:picMkLst>
        </pc:picChg>
        <pc:picChg chg="add mod">
          <ac:chgData name="Emmi Stuij" userId="48cb471d-72ff-4577-9e95-d60d99efbe3f" providerId="ADAL" clId="{A1DDFA57-B2CF-4E4E-A0D4-9E8A4B15BD4B}" dt="2023-08-07T12:22:35.509" v="97" actId="1076"/>
          <ac:picMkLst>
            <pc:docMk/>
            <pc:sldMk cId="2390676438" sldId="428"/>
            <ac:picMk id="8" creationId="{F695584D-0BC4-3209-FD3D-4D5DA330560E}"/>
          </ac:picMkLst>
        </pc:picChg>
      </pc:sldChg>
      <pc:sldChg chg="modSp new mod">
        <pc:chgData name="Emmi Stuij" userId="48cb471d-72ff-4577-9e95-d60d99efbe3f" providerId="ADAL" clId="{A1DDFA57-B2CF-4E4E-A0D4-9E8A4B15BD4B}" dt="2023-08-07T12:27:55.593" v="259" actId="20577"/>
        <pc:sldMkLst>
          <pc:docMk/>
          <pc:sldMk cId="2465812578" sldId="429"/>
        </pc:sldMkLst>
        <pc:spChg chg="mod">
          <ac:chgData name="Emmi Stuij" userId="48cb471d-72ff-4577-9e95-d60d99efbe3f" providerId="ADAL" clId="{A1DDFA57-B2CF-4E4E-A0D4-9E8A4B15BD4B}" dt="2023-08-07T12:27:55.593" v="259" actId="20577"/>
          <ac:spMkLst>
            <pc:docMk/>
            <pc:sldMk cId="2465812578" sldId="429"/>
            <ac:spMk id="2" creationId="{0CA74396-B14F-5F94-B5A6-91269FD6E735}"/>
          </ac:spMkLst>
        </pc:spChg>
        <pc:spChg chg="mod">
          <ac:chgData name="Emmi Stuij" userId="48cb471d-72ff-4577-9e95-d60d99efbe3f" providerId="ADAL" clId="{A1DDFA57-B2CF-4E4E-A0D4-9E8A4B15BD4B}" dt="2023-08-07T12:27:20.536" v="247" actId="20577"/>
          <ac:spMkLst>
            <pc:docMk/>
            <pc:sldMk cId="2465812578" sldId="429"/>
            <ac:spMk id="3" creationId="{A979F06C-8D6F-D815-6699-D5AB7B3749AB}"/>
          </ac:spMkLst>
        </pc:spChg>
      </pc:sldChg>
      <pc:sldChg chg="modSp new mod">
        <pc:chgData name="Emmi Stuij" userId="48cb471d-72ff-4577-9e95-d60d99efbe3f" providerId="ADAL" clId="{A1DDFA57-B2CF-4E4E-A0D4-9E8A4B15BD4B}" dt="2023-08-07T12:30:16.363" v="590" actId="13926"/>
        <pc:sldMkLst>
          <pc:docMk/>
          <pc:sldMk cId="2224255147" sldId="430"/>
        </pc:sldMkLst>
        <pc:spChg chg="mod">
          <ac:chgData name="Emmi Stuij" userId="48cb471d-72ff-4577-9e95-d60d99efbe3f" providerId="ADAL" clId="{A1DDFA57-B2CF-4E4E-A0D4-9E8A4B15BD4B}" dt="2023-08-07T12:28:20.295" v="299" actId="20577"/>
          <ac:spMkLst>
            <pc:docMk/>
            <pc:sldMk cId="2224255147" sldId="430"/>
            <ac:spMk id="2" creationId="{D126F99B-CF80-6DE7-70F5-3A43DE10EE74}"/>
          </ac:spMkLst>
        </pc:spChg>
        <pc:spChg chg="mod">
          <ac:chgData name="Emmi Stuij" userId="48cb471d-72ff-4577-9e95-d60d99efbe3f" providerId="ADAL" clId="{A1DDFA57-B2CF-4E4E-A0D4-9E8A4B15BD4B}" dt="2023-08-07T12:30:16.363" v="590" actId="13926"/>
          <ac:spMkLst>
            <pc:docMk/>
            <pc:sldMk cId="2224255147" sldId="430"/>
            <ac:spMk id="3" creationId="{0ADF5FA4-0DFF-19A9-3295-27996619D996}"/>
          </ac:spMkLst>
        </pc:spChg>
      </pc:sldChg>
    </pc:docChg>
  </pc:docChgLst>
  <pc:docChgLst>
    <pc:chgData name="Emmi Stuij" userId="48cb471d-72ff-4577-9e95-d60d99efbe3f" providerId="ADAL" clId="{723221C9-A9A1-494C-B659-D1E463E6A831}"/>
    <pc:docChg chg="undo custSel addSld delSld modSld">
      <pc:chgData name="Emmi Stuij" userId="48cb471d-72ff-4577-9e95-d60d99efbe3f" providerId="ADAL" clId="{723221C9-A9A1-494C-B659-D1E463E6A831}" dt="2023-01-18T11:51:56.470" v="3810" actId="207"/>
      <pc:docMkLst>
        <pc:docMk/>
      </pc:docMkLst>
      <pc:sldChg chg="modSp mod">
        <pc:chgData name="Emmi Stuij" userId="48cb471d-72ff-4577-9e95-d60d99efbe3f" providerId="ADAL" clId="{723221C9-A9A1-494C-B659-D1E463E6A831}" dt="2023-01-18T10:38:20.129" v="55" actId="1076"/>
        <pc:sldMkLst>
          <pc:docMk/>
          <pc:sldMk cId="3957350788" sldId="263"/>
        </pc:sldMkLst>
        <pc:spChg chg="mod">
          <ac:chgData name="Emmi Stuij" userId="48cb471d-72ff-4577-9e95-d60d99efbe3f" providerId="ADAL" clId="{723221C9-A9A1-494C-B659-D1E463E6A831}" dt="2023-01-18T10:38:20.129" v="55" actId="1076"/>
          <ac:spMkLst>
            <pc:docMk/>
            <pc:sldMk cId="3957350788" sldId="263"/>
            <ac:spMk id="4" creationId="{00000000-0000-0000-0000-000000000000}"/>
          </ac:spMkLst>
        </pc:spChg>
        <pc:spChg chg="mod">
          <ac:chgData name="Emmi Stuij" userId="48cb471d-72ff-4577-9e95-d60d99efbe3f" providerId="ADAL" clId="{723221C9-A9A1-494C-B659-D1E463E6A831}" dt="2023-01-18T10:38:15.085" v="54" actId="1076"/>
          <ac:spMkLst>
            <pc:docMk/>
            <pc:sldMk cId="3957350788" sldId="263"/>
            <ac:spMk id="5" creationId="{00000000-0000-0000-0000-000000000000}"/>
          </ac:spMkLst>
        </pc:spChg>
      </pc:sldChg>
      <pc:sldChg chg="del">
        <pc:chgData name="Emmi Stuij" userId="48cb471d-72ff-4577-9e95-d60d99efbe3f" providerId="ADAL" clId="{723221C9-A9A1-494C-B659-D1E463E6A831}" dt="2023-01-18T10:49:10.248" v="410" actId="2696"/>
        <pc:sldMkLst>
          <pc:docMk/>
          <pc:sldMk cId="3639938245" sldId="378"/>
        </pc:sldMkLst>
      </pc:sldChg>
      <pc:sldChg chg="del">
        <pc:chgData name="Emmi Stuij" userId="48cb471d-72ff-4577-9e95-d60d99efbe3f" providerId="ADAL" clId="{723221C9-A9A1-494C-B659-D1E463E6A831}" dt="2023-01-18T11:25:07.192" v="2335" actId="47"/>
        <pc:sldMkLst>
          <pc:docMk/>
          <pc:sldMk cId="2614013781" sldId="393"/>
        </pc:sldMkLst>
      </pc:sldChg>
      <pc:sldChg chg="modSp mod modClrScheme chgLayout">
        <pc:chgData name="Emmi Stuij" userId="48cb471d-72ff-4577-9e95-d60d99efbe3f" providerId="ADAL" clId="{723221C9-A9A1-494C-B659-D1E463E6A831}" dt="2023-01-18T11:41:07.472" v="3200" actId="1076"/>
        <pc:sldMkLst>
          <pc:docMk/>
          <pc:sldMk cId="686335032" sldId="397"/>
        </pc:sldMkLst>
        <pc:spChg chg="mod ord">
          <ac:chgData name="Emmi Stuij" userId="48cb471d-72ff-4577-9e95-d60d99efbe3f" providerId="ADAL" clId="{723221C9-A9A1-494C-B659-D1E463E6A831}" dt="2023-01-18T11:40:24.619" v="3192" actId="700"/>
          <ac:spMkLst>
            <pc:docMk/>
            <pc:sldMk cId="686335032" sldId="397"/>
            <ac:spMk id="4" creationId="{254D1A4C-6CC8-49B7-A5F6-6B4B52C652C5}"/>
          </ac:spMkLst>
        </pc:spChg>
        <pc:spChg chg="mod ord">
          <ac:chgData name="Emmi Stuij" userId="48cb471d-72ff-4577-9e95-d60d99efbe3f" providerId="ADAL" clId="{723221C9-A9A1-494C-B659-D1E463E6A831}" dt="2023-01-18T11:41:07.472" v="3200" actId="1076"/>
          <ac:spMkLst>
            <pc:docMk/>
            <pc:sldMk cId="686335032" sldId="397"/>
            <ac:spMk id="5" creationId="{81A62261-EE34-43EE-B500-698925E7B885}"/>
          </ac:spMkLst>
        </pc:spChg>
      </pc:sldChg>
      <pc:sldChg chg="addSp delSp modSp mod modClrScheme chgLayout">
        <pc:chgData name="Emmi Stuij" userId="48cb471d-72ff-4577-9e95-d60d99efbe3f" providerId="ADAL" clId="{723221C9-A9A1-494C-B659-D1E463E6A831}" dt="2023-01-18T11:50:19.960" v="3800" actId="20577"/>
        <pc:sldMkLst>
          <pc:docMk/>
          <pc:sldMk cId="4135134711" sldId="409"/>
        </pc:sldMkLst>
        <pc:spChg chg="mod ord">
          <ac:chgData name="Emmi Stuij" userId="48cb471d-72ff-4577-9e95-d60d99efbe3f" providerId="ADAL" clId="{723221C9-A9A1-494C-B659-D1E463E6A831}" dt="2023-01-18T11:45:29.710" v="3678" actId="20577"/>
          <ac:spMkLst>
            <pc:docMk/>
            <pc:sldMk cId="4135134711" sldId="409"/>
            <ac:spMk id="2" creationId="{7D09D0A8-AE03-4052-AA20-27D1EBC7AF38}"/>
          </ac:spMkLst>
        </pc:spChg>
        <pc:spChg chg="mod ord">
          <ac:chgData name="Emmi Stuij" userId="48cb471d-72ff-4577-9e95-d60d99efbe3f" providerId="ADAL" clId="{723221C9-A9A1-494C-B659-D1E463E6A831}" dt="2023-01-18T11:50:19.960" v="3800" actId="20577"/>
          <ac:spMkLst>
            <pc:docMk/>
            <pc:sldMk cId="4135134711" sldId="409"/>
            <ac:spMk id="3" creationId="{50304CCE-B5A7-4908-82B5-CFA1A6102BE2}"/>
          </ac:spMkLst>
        </pc:spChg>
        <pc:picChg chg="add del">
          <ac:chgData name="Emmi Stuij" userId="48cb471d-72ff-4577-9e95-d60d99efbe3f" providerId="ADAL" clId="{723221C9-A9A1-494C-B659-D1E463E6A831}" dt="2023-01-18T11:41:34.443" v="3203" actId="22"/>
          <ac:picMkLst>
            <pc:docMk/>
            <pc:sldMk cId="4135134711" sldId="409"/>
            <ac:picMk id="5" creationId="{8D1E975F-B0B9-DF7D-EB73-EA5F22B57487}"/>
          </ac:picMkLst>
        </pc:picChg>
        <pc:picChg chg="add del mod">
          <ac:chgData name="Emmi Stuij" userId="48cb471d-72ff-4577-9e95-d60d99efbe3f" providerId="ADAL" clId="{723221C9-A9A1-494C-B659-D1E463E6A831}" dt="2023-01-18T11:48:29.574" v="3778" actId="478"/>
          <ac:picMkLst>
            <pc:docMk/>
            <pc:sldMk cId="4135134711" sldId="409"/>
            <ac:picMk id="6" creationId="{FB4BD379-7111-B50D-EA04-B6C2E8F9971A}"/>
          </ac:picMkLst>
        </pc:picChg>
        <pc:picChg chg="add del mod">
          <ac:chgData name="Emmi Stuij" userId="48cb471d-72ff-4577-9e95-d60d99efbe3f" providerId="ADAL" clId="{723221C9-A9A1-494C-B659-D1E463E6A831}" dt="2023-01-18T11:49:02.563" v="3781" actId="478"/>
          <ac:picMkLst>
            <pc:docMk/>
            <pc:sldMk cId="4135134711" sldId="409"/>
            <ac:picMk id="8" creationId="{42FE9A33-6B56-E8EA-98E0-248D39AFEB97}"/>
          </ac:picMkLst>
        </pc:picChg>
        <pc:picChg chg="add del mod">
          <ac:chgData name="Emmi Stuij" userId="48cb471d-72ff-4577-9e95-d60d99efbe3f" providerId="ADAL" clId="{723221C9-A9A1-494C-B659-D1E463E6A831}" dt="2023-01-18T11:41:53.227" v="3209" actId="478"/>
          <ac:picMkLst>
            <pc:docMk/>
            <pc:sldMk cId="4135134711" sldId="409"/>
            <ac:picMk id="9" creationId="{7C384154-6144-4D78-A070-6A84FAC45DE8}"/>
          </ac:picMkLst>
        </pc:picChg>
        <pc:picChg chg="add del mod">
          <ac:chgData name="Emmi Stuij" userId="48cb471d-72ff-4577-9e95-d60d99efbe3f" providerId="ADAL" clId="{723221C9-A9A1-494C-B659-D1E463E6A831}" dt="2023-01-18T11:49:32.445" v="3785" actId="478"/>
          <ac:picMkLst>
            <pc:docMk/>
            <pc:sldMk cId="4135134711" sldId="409"/>
            <ac:picMk id="11" creationId="{3C3CE476-7E1B-C101-444A-10FEACF47DDC}"/>
          </ac:picMkLst>
        </pc:picChg>
        <pc:picChg chg="add del mod">
          <ac:chgData name="Emmi Stuij" userId="48cb471d-72ff-4577-9e95-d60d99efbe3f" providerId="ADAL" clId="{723221C9-A9A1-494C-B659-D1E463E6A831}" dt="2023-01-18T11:50:14.066" v="3794" actId="478"/>
          <ac:picMkLst>
            <pc:docMk/>
            <pc:sldMk cId="4135134711" sldId="409"/>
            <ac:picMk id="13" creationId="{281A7299-09D7-1F44-7507-34D8F24D8F15}"/>
          </ac:picMkLst>
        </pc:picChg>
      </pc:sldChg>
      <pc:sldChg chg="del">
        <pc:chgData name="Emmi Stuij" userId="48cb471d-72ff-4577-9e95-d60d99efbe3f" providerId="ADAL" clId="{723221C9-A9A1-494C-B659-D1E463E6A831}" dt="2023-01-18T10:50:23.405" v="412" actId="2696"/>
        <pc:sldMkLst>
          <pc:docMk/>
          <pc:sldMk cId="4000721169" sldId="411"/>
        </pc:sldMkLst>
      </pc:sldChg>
      <pc:sldChg chg="del">
        <pc:chgData name="Emmi Stuij" userId="48cb471d-72ff-4577-9e95-d60d99efbe3f" providerId="ADAL" clId="{723221C9-A9A1-494C-B659-D1E463E6A831}" dt="2023-01-18T10:50:18.998" v="411" actId="2696"/>
        <pc:sldMkLst>
          <pc:docMk/>
          <pc:sldMk cId="3637688603" sldId="412"/>
        </pc:sldMkLst>
      </pc:sldChg>
      <pc:sldChg chg="modSp mod modAnim">
        <pc:chgData name="Emmi Stuij" userId="48cb471d-72ff-4577-9e95-d60d99efbe3f" providerId="ADAL" clId="{723221C9-A9A1-494C-B659-D1E463E6A831}" dt="2023-01-18T11:33:06.179" v="2819" actId="20577"/>
        <pc:sldMkLst>
          <pc:docMk/>
          <pc:sldMk cId="1744547183" sldId="413"/>
        </pc:sldMkLst>
        <pc:spChg chg="mod">
          <ac:chgData name="Emmi Stuij" userId="48cb471d-72ff-4577-9e95-d60d99efbe3f" providerId="ADAL" clId="{723221C9-A9A1-494C-B659-D1E463E6A831}" dt="2023-01-18T10:40:07.159" v="56" actId="1076"/>
          <ac:spMkLst>
            <pc:docMk/>
            <pc:sldMk cId="1744547183" sldId="413"/>
            <ac:spMk id="2" creationId="{8924B2AC-AC16-4479-810B-C74877BEE844}"/>
          </ac:spMkLst>
        </pc:spChg>
        <pc:spChg chg="mod">
          <ac:chgData name="Emmi Stuij" userId="48cb471d-72ff-4577-9e95-d60d99efbe3f" providerId="ADAL" clId="{723221C9-A9A1-494C-B659-D1E463E6A831}" dt="2023-01-18T11:33:06.179" v="2819" actId="20577"/>
          <ac:spMkLst>
            <pc:docMk/>
            <pc:sldMk cId="1744547183" sldId="413"/>
            <ac:spMk id="3" creationId="{429C01DA-D920-4A41-A84D-983090A99B31}"/>
          </ac:spMkLst>
        </pc:spChg>
      </pc:sldChg>
      <pc:sldChg chg="del">
        <pc:chgData name="Emmi Stuij" userId="48cb471d-72ff-4577-9e95-d60d99efbe3f" providerId="ADAL" clId="{723221C9-A9A1-494C-B659-D1E463E6A831}" dt="2023-01-18T10:49:01.576" v="407" actId="2696"/>
        <pc:sldMkLst>
          <pc:docMk/>
          <pc:sldMk cId="148368366" sldId="415"/>
        </pc:sldMkLst>
      </pc:sldChg>
      <pc:sldChg chg="del">
        <pc:chgData name="Emmi Stuij" userId="48cb471d-72ff-4577-9e95-d60d99efbe3f" providerId="ADAL" clId="{723221C9-A9A1-494C-B659-D1E463E6A831}" dt="2023-01-18T10:49:07.151" v="408" actId="2696"/>
        <pc:sldMkLst>
          <pc:docMk/>
          <pc:sldMk cId="2518398935" sldId="417"/>
        </pc:sldMkLst>
      </pc:sldChg>
      <pc:sldChg chg="del">
        <pc:chgData name="Emmi Stuij" userId="48cb471d-72ff-4577-9e95-d60d99efbe3f" providerId="ADAL" clId="{723221C9-A9A1-494C-B659-D1E463E6A831}" dt="2023-01-18T10:49:08.776" v="409" actId="2696"/>
        <pc:sldMkLst>
          <pc:docMk/>
          <pc:sldMk cId="2103301793" sldId="418"/>
        </pc:sldMkLst>
      </pc:sldChg>
      <pc:sldChg chg="del">
        <pc:chgData name="Emmi Stuij" userId="48cb471d-72ff-4577-9e95-d60d99efbe3f" providerId="ADAL" clId="{723221C9-A9A1-494C-B659-D1E463E6A831}" dt="2023-01-18T11:25:03.984" v="2333" actId="47"/>
        <pc:sldMkLst>
          <pc:docMk/>
          <pc:sldMk cId="4243408955" sldId="420"/>
        </pc:sldMkLst>
      </pc:sldChg>
      <pc:sldChg chg="addSp delSp modSp mod chgLayout">
        <pc:chgData name="Emmi Stuij" userId="48cb471d-72ff-4577-9e95-d60d99efbe3f" providerId="ADAL" clId="{723221C9-A9A1-494C-B659-D1E463E6A831}" dt="2023-01-18T11:32:41.397" v="2804" actId="700"/>
        <pc:sldMkLst>
          <pc:docMk/>
          <pc:sldMk cId="4292634912" sldId="422"/>
        </pc:sldMkLst>
        <pc:spChg chg="add del mod">
          <ac:chgData name="Emmi Stuij" userId="48cb471d-72ff-4577-9e95-d60d99efbe3f" providerId="ADAL" clId="{723221C9-A9A1-494C-B659-D1E463E6A831}" dt="2023-01-18T11:29:18.482" v="2766" actId="478"/>
          <ac:spMkLst>
            <pc:docMk/>
            <pc:sldMk cId="4292634912" sldId="422"/>
            <ac:spMk id="3" creationId="{46B7F60E-C390-118E-2CAE-F5859653F302}"/>
          </ac:spMkLst>
        </pc:spChg>
        <pc:spChg chg="mod ord">
          <ac:chgData name="Emmi Stuij" userId="48cb471d-72ff-4577-9e95-d60d99efbe3f" providerId="ADAL" clId="{723221C9-A9A1-494C-B659-D1E463E6A831}" dt="2023-01-18T11:32:41.397" v="2804" actId="700"/>
          <ac:spMkLst>
            <pc:docMk/>
            <pc:sldMk cId="4292634912" sldId="422"/>
            <ac:spMk id="5" creationId="{8F443843-D03E-487F-BB0E-E58007145BEF}"/>
          </ac:spMkLst>
        </pc:spChg>
        <pc:spChg chg="add del mod ord">
          <ac:chgData name="Emmi Stuij" userId="48cb471d-72ff-4577-9e95-d60d99efbe3f" providerId="ADAL" clId="{723221C9-A9A1-494C-B659-D1E463E6A831}" dt="2023-01-18T11:32:41.397" v="2804" actId="700"/>
          <ac:spMkLst>
            <pc:docMk/>
            <pc:sldMk cId="4292634912" sldId="422"/>
            <ac:spMk id="7" creationId="{820816C5-F7A9-4BE4-8326-EF8C8E5BBEDD}"/>
          </ac:spMkLst>
        </pc:spChg>
        <pc:graphicFrameChg chg="del mod">
          <ac:chgData name="Emmi Stuij" userId="48cb471d-72ff-4577-9e95-d60d99efbe3f" providerId="ADAL" clId="{723221C9-A9A1-494C-B659-D1E463E6A831}" dt="2023-01-18T11:29:21.169" v="2767" actId="478"/>
          <ac:graphicFrameMkLst>
            <pc:docMk/>
            <pc:sldMk cId="4292634912" sldId="422"/>
            <ac:graphicFrameMk id="6" creationId="{720002E0-AEE2-4F04-A490-9EFAB881C527}"/>
          </ac:graphicFrameMkLst>
        </pc:graphicFrameChg>
      </pc:sldChg>
      <pc:sldChg chg="del">
        <pc:chgData name="Emmi Stuij" userId="48cb471d-72ff-4577-9e95-d60d99efbe3f" providerId="ADAL" clId="{723221C9-A9A1-494C-B659-D1E463E6A831}" dt="2023-01-18T11:25:10.112" v="2336" actId="47"/>
        <pc:sldMkLst>
          <pc:docMk/>
          <pc:sldMk cId="299434817" sldId="423"/>
        </pc:sldMkLst>
      </pc:sldChg>
      <pc:sldChg chg="del">
        <pc:chgData name="Emmi Stuij" userId="48cb471d-72ff-4577-9e95-d60d99efbe3f" providerId="ADAL" clId="{723221C9-A9A1-494C-B659-D1E463E6A831}" dt="2023-01-18T11:25:05.809" v="2334" actId="47"/>
        <pc:sldMkLst>
          <pc:docMk/>
          <pc:sldMk cId="641697163" sldId="424"/>
        </pc:sldMkLst>
      </pc:sldChg>
      <pc:sldChg chg="modSp mod modClrScheme chgLayout">
        <pc:chgData name="Emmi Stuij" userId="48cb471d-72ff-4577-9e95-d60d99efbe3f" providerId="ADAL" clId="{723221C9-A9A1-494C-B659-D1E463E6A831}" dt="2023-01-18T11:40:54.195" v="3199" actId="1076"/>
        <pc:sldMkLst>
          <pc:docMk/>
          <pc:sldMk cId="1040511353" sldId="425"/>
        </pc:sldMkLst>
        <pc:spChg chg="mod ord">
          <ac:chgData name="Emmi Stuij" userId="48cb471d-72ff-4577-9e95-d60d99efbe3f" providerId="ADAL" clId="{723221C9-A9A1-494C-B659-D1E463E6A831}" dt="2023-01-18T11:40:54.195" v="3199" actId="1076"/>
          <ac:spMkLst>
            <pc:docMk/>
            <pc:sldMk cId="1040511353" sldId="425"/>
            <ac:spMk id="2" creationId="{7D4868AB-2962-4424-94B7-6241C11F640F}"/>
          </ac:spMkLst>
        </pc:spChg>
        <pc:picChg chg="mod ord">
          <ac:chgData name="Emmi Stuij" userId="48cb471d-72ff-4577-9e95-d60d99efbe3f" providerId="ADAL" clId="{723221C9-A9A1-494C-B659-D1E463E6A831}" dt="2023-01-18T11:40:49.110" v="3198" actId="1076"/>
          <ac:picMkLst>
            <pc:docMk/>
            <pc:sldMk cId="1040511353" sldId="425"/>
            <ac:picMk id="6" creationId="{FAB9A7BB-6AB5-4A0D-9A10-881B335CBF6B}"/>
          </ac:picMkLst>
        </pc:picChg>
      </pc:sldChg>
      <pc:sldChg chg="del">
        <pc:chgData name="Emmi Stuij" userId="48cb471d-72ff-4577-9e95-d60d99efbe3f" providerId="ADAL" clId="{723221C9-A9A1-494C-B659-D1E463E6A831}" dt="2023-01-18T11:48:13.547" v="3775" actId="2696"/>
        <pc:sldMkLst>
          <pc:docMk/>
          <pc:sldMk cId="1907806220" sldId="426"/>
        </pc:sldMkLst>
      </pc:sldChg>
      <pc:sldChg chg="addSp delSp modSp new mod">
        <pc:chgData name="Emmi Stuij" userId="48cb471d-72ff-4577-9e95-d60d99efbe3f" providerId="ADAL" clId="{723221C9-A9A1-494C-B659-D1E463E6A831}" dt="2023-01-18T11:24:17.385" v="2332" actId="14100"/>
        <pc:sldMkLst>
          <pc:docMk/>
          <pc:sldMk cId="2995287394" sldId="427"/>
        </pc:sldMkLst>
        <pc:spChg chg="del">
          <ac:chgData name="Emmi Stuij" userId="48cb471d-72ff-4577-9e95-d60d99efbe3f" providerId="ADAL" clId="{723221C9-A9A1-494C-B659-D1E463E6A831}" dt="2023-01-18T10:57:16.489" v="1009" actId="478"/>
          <ac:spMkLst>
            <pc:docMk/>
            <pc:sldMk cId="2995287394" sldId="427"/>
            <ac:spMk id="2" creationId="{95AFE04B-C7C9-6CDF-4AE0-AF2A8DF3AE1B}"/>
          </ac:spMkLst>
        </pc:spChg>
        <pc:spChg chg="del">
          <ac:chgData name="Emmi Stuij" userId="48cb471d-72ff-4577-9e95-d60d99efbe3f" providerId="ADAL" clId="{723221C9-A9A1-494C-B659-D1E463E6A831}" dt="2023-01-18T10:57:17.813" v="1010" actId="478"/>
          <ac:spMkLst>
            <pc:docMk/>
            <pc:sldMk cId="2995287394" sldId="427"/>
            <ac:spMk id="3" creationId="{7DB15C69-4BBC-D4E9-2134-1DA1118FBF12}"/>
          </ac:spMkLst>
        </pc:spChg>
        <pc:graphicFrameChg chg="add del mod modGraphic">
          <ac:chgData name="Emmi Stuij" userId="48cb471d-72ff-4577-9e95-d60d99efbe3f" providerId="ADAL" clId="{723221C9-A9A1-494C-B659-D1E463E6A831}" dt="2023-01-18T11:06:56.744" v="1043" actId="478"/>
          <ac:graphicFrameMkLst>
            <pc:docMk/>
            <pc:sldMk cId="2995287394" sldId="427"/>
            <ac:graphicFrameMk id="6" creationId="{6E5A19A7-7E78-5355-38AE-91CB71A61530}"/>
          </ac:graphicFrameMkLst>
        </pc:graphicFrameChg>
        <pc:graphicFrameChg chg="add mod modGraphic">
          <ac:chgData name="Emmi Stuij" userId="48cb471d-72ff-4577-9e95-d60d99efbe3f" providerId="ADAL" clId="{723221C9-A9A1-494C-B659-D1E463E6A831}" dt="2023-01-18T11:24:17.385" v="2332" actId="14100"/>
          <ac:graphicFrameMkLst>
            <pc:docMk/>
            <pc:sldMk cId="2995287394" sldId="427"/>
            <ac:graphicFrameMk id="7" creationId="{1DDFA786-DF92-E0E4-96F3-486A08724E8A}"/>
          </ac:graphicFrameMkLst>
        </pc:graphicFrameChg>
        <pc:graphicFrameChg chg="add del mod">
          <ac:chgData name="Emmi Stuij" userId="48cb471d-72ff-4577-9e95-d60d99efbe3f" providerId="ADAL" clId="{723221C9-A9A1-494C-B659-D1E463E6A831}" dt="2023-01-18T11:21:02.206" v="2298" actId="478"/>
          <ac:graphicFrameMkLst>
            <pc:docMk/>
            <pc:sldMk cId="2995287394" sldId="427"/>
            <ac:graphicFrameMk id="8" creationId="{FD2A405B-77F9-6A50-4F7F-A46B38089B37}"/>
          </ac:graphicFrameMkLst>
        </pc:graphicFrameChg>
        <pc:picChg chg="add del mod">
          <ac:chgData name="Emmi Stuij" userId="48cb471d-72ff-4577-9e95-d60d99efbe3f" providerId="ADAL" clId="{723221C9-A9A1-494C-B659-D1E463E6A831}" dt="2023-01-18T11:06:17.037" v="1037" actId="478"/>
          <ac:picMkLst>
            <pc:docMk/>
            <pc:sldMk cId="2995287394" sldId="427"/>
            <ac:picMk id="5" creationId="{C62D2C15-0F78-6E76-4DFA-DBCFD2497591}"/>
          </ac:picMkLst>
        </pc:picChg>
      </pc:sldChg>
      <pc:sldChg chg="addSp delSp modSp new mod modClrScheme chgLayout">
        <pc:chgData name="Emmi Stuij" userId="48cb471d-72ff-4577-9e95-d60d99efbe3f" providerId="ADAL" clId="{723221C9-A9A1-494C-B659-D1E463E6A831}" dt="2023-01-18T11:51:56.470" v="3810" actId="207"/>
        <pc:sldMkLst>
          <pc:docMk/>
          <pc:sldMk cId="1020631841" sldId="428"/>
        </pc:sldMkLst>
        <pc:spChg chg="mod ord">
          <ac:chgData name="Emmi Stuij" userId="48cb471d-72ff-4577-9e95-d60d99efbe3f" providerId="ADAL" clId="{723221C9-A9A1-494C-B659-D1E463E6A831}" dt="2023-01-18T11:46:53.055" v="3747" actId="122"/>
          <ac:spMkLst>
            <pc:docMk/>
            <pc:sldMk cId="1020631841" sldId="428"/>
            <ac:spMk id="2" creationId="{D8D081CF-283F-EE8E-1A21-6F84AA85C209}"/>
          </ac:spMkLst>
        </pc:spChg>
        <pc:spChg chg="mod ord">
          <ac:chgData name="Emmi Stuij" userId="48cb471d-72ff-4577-9e95-d60d99efbe3f" providerId="ADAL" clId="{723221C9-A9A1-494C-B659-D1E463E6A831}" dt="2023-01-18T11:51:56.470" v="3810" actId="207"/>
          <ac:spMkLst>
            <pc:docMk/>
            <pc:sldMk cId="1020631841" sldId="428"/>
            <ac:spMk id="3" creationId="{ED752B83-3793-2459-9DDA-0DDF986E3332}"/>
          </ac:spMkLst>
        </pc:spChg>
        <pc:picChg chg="add del mod">
          <ac:chgData name="Emmi Stuij" userId="48cb471d-72ff-4577-9e95-d60d99efbe3f" providerId="ADAL" clId="{723221C9-A9A1-494C-B659-D1E463E6A831}" dt="2023-01-18T11:47:12.421" v="3752" actId="21"/>
          <ac:picMkLst>
            <pc:docMk/>
            <pc:sldMk cId="1020631841" sldId="428"/>
            <ac:picMk id="5" creationId="{B5DC9F75-A3AE-D91B-F9C5-091739718459}"/>
          </ac:picMkLst>
        </pc:picChg>
      </pc:sldChg>
    </pc:docChg>
  </pc:docChgLst>
  <pc:docChgLst>
    <pc:chgData name="Emmi Stuij" userId="48cb471d-72ff-4577-9e95-d60d99efbe3f" providerId="ADAL" clId="{D6433BCF-83D9-4D7B-94C6-82B8E21D140C}"/>
    <pc:docChg chg="custSel addSld delSld modSld">
      <pc:chgData name="Emmi Stuij" userId="48cb471d-72ff-4577-9e95-d60d99efbe3f" providerId="ADAL" clId="{D6433BCF-83D9-4D7B-94C6-82B8E21D140C}" dt="2023-08-07T12:49:28.824" v="710" actId="20577"/>
      <pc:docMkLst>
        <pc:docMk/>
      </pc:docMkLst>
      <pc:sldChg chg="modSp mod">
        <pc:chgData name="Emmi Stuij" userId="48cb471d-72ff-4577-9e95-d60d99efbe3f" providerId="ADAL" clId="{D6433BCF-83D9-4D7B-94C6-82B8E21D140C}" dt="2023-08-07T12:34:21.753" v="1" actId="20577"/>
        <pc:sldMkLst>
          <pc:docMk/>
          <pc:sldMk cId="3957350788" sldId="263"/>
        </pc:sldMkLst>
        <pc:spChg chg="mod">
          <ac:chgData name="Emmi Stuij" userId="48cb471d-72ff-4577-9e95-d60d99efbe3f" providerId="ADAL" clId="{D6433BCF-83D9-4D7B-94C6-82B8E21D140C}" dt="2023-08-07T12:34:21.753" v="1" actId="20577"/>
          <ac:spMkLst>
            <pc:docMk/>
            <pc:sldMk cId="3957350788" sldId="263"/>
            <ac:spMk id="4" creationId="{00000000-0000-0000-0000-000000000000}"/>
          </ac:spMkLst>
        </pc:spChg>
      </pc:sldChg>
      <pc:sldChg chg="del">
        <pc:chgData name="Emmi Stuij" userId="48cb471d-72ff-4577-9e95-d60d99efbe3f" providerId="ADAL" clId="{D6433BCF-83D9-4D7B-94C6-82B8E21D140C}" dt="2023-08-07T12:35:49.784" v="80" actId="2696"/>
        <pc:sldMkLst>
          <pc:docMk/>
          <pc:sldMk cId="686335032" sldId="397"/>
        </pc:sldMkLst>
      </pc:sldChg>
      <pc:sldChg chg="modSp">
        <pc:chgData name="Emmi Stuij" userId="48cb471d-72ff-4577-9e95-d60d99efbe3f" providerId="ADAL" clId="{D6433BCF-83D9-4D7B-94C6-82B8E21D140C}" dt="2023-08-07T12:35:08.179" v="74" actId="207"/>
        <pc:sldMkLst>
          <pc:docMk/>
          <pc:sldMk cId="1744547183" sldId="413"/>
        </pc:sldMkLst>
        <pc:spChg chg="mod">
          <ac:chgData name="Emmi Stuij" userId="48cb471d-72ff-4577-9e95-d60d99efbe3f" providerId="ADAL" clId="{D6433BCF-83D9-4D7B-94C6-82B8E21D140C}" dt="2023-08-07T12:35:08.179" v="74" actId="207"/>
          <ac:spMkLst>
            <pc:docMk/>
            <pc:sldMk cId="1744547183" sldId="413"/>
            <ac:spMk id="3" creationId="{429C01DA-D920-4A41-A84D-983090A99B31}"/>
          </ac:spMkLst>
        </pc:spChg>
      </pc:sldChg>
      <pc:sldChg chg="del">
        <pc:chgData name="Emmi Stuij" userId="48cb471d-72ff-4577-9e95-d60d99efbe3f" providerId="ADAL" clId="{D6433BCF-83D9-4D7B-94C6-82B8E21D140C}" dt="2023-08-07T12:35:53.830" v="82" actId="2696"/>
        <pc:sldMkLst>
          <pc:docMk/>
          <pc:sldMk cId="4292634912" sldId="422"/>
        </pc:sldMkLst>
      </pc:sldChg>
      <pc:sldChg chg="modSp mod">
        <pc:chgData name="Emmi Stuij" userId="48cb471d-72ff-4577-9e95-d60d99efbe3f" providerId="ADAL" clId="{D6433BCF-83D9-4D7B-94C6-82B8E21D140C}" dt="2023-08-07T12:35:39.119" v="79" actId="1076"/>
        <pc:sldMkLst>
          <pc:docMk/>
          <pc:sldMk cId="1040511353" sldId="425"/>
        </pc:sldMkLst>
        <pc:graphicFrameChg chg="mod modGraphic">
          <ac:chgData name="Emmi Stuij" userId="48cb471d-72ff-4577-9e95-d60d99efbe3f" providerId="ADAL" clId="{D6433BCF-83D9-4D7B-94C6-82B8E21D140C}" dt="2023-08-07T12:35:39.119" v="79" actId="1076"/>
          <ac:graphicFrameMkLst>
            <pc:docMk/>
            <pc:sldMk cId="1040511353" sldId="425"/>
            <ac:graphicFrameMk id="14" creationId="{F9FCC156-E8C8-64AD-39E5-992A16EAECEC}"/>
          </ac:graphicFrameMkLst>
        </pc:graphicFrameChg>
      </pc:sldChg>
      <pc:sldChg chg="del">
        <pc:chgData name="Emmi Stuij" userId="48cb471d-72ff-4577-9e95-d60d99efbe3f" providerId="ADAL" clId="{D6433BCF-83D9-4D7B-94C6-82B8E21D140C}" dt="2023-08-07T12:35:51.686" v="81" actId="2696"/>
        <pc:sldMkLst>
          <pc:docMk/>
          <pc:sldMk cId="2995287394" sldId="427"/>
        </pc:sldMkLst>
      </pc:sldChg>
      <pc:sldChg chg="addSp delSp modSp mod">
        <pc:chgData name="Emmi Stuij" userId="48cb471d-72ff-4577-9e95-d60d99efbe3f" providerId="ADAL" clId="{D6433BCF-83D9-4D7B-94C6-82B8E21D140C}" dt="2023-08-07T12:45:36.952" v="385" actId="478"/>
        <pc:sldMkLst>
          <pc:docMk/>
          <pc:sldMk cId="2390676438" sldId="428"/>
        </pc:sldMkLst>
        <pc:spChg chg="mod">
          <ac:chgData name="Emmi Stuij" userId="48cb471d-72ff-4577-9e95-d60d99efbe3f" providerId="ADAL" clId="{D6433BCF-83D9-4D7B-94C6-82B8E21D140C}" dt="2023-08-07T12:41:02.113" v="135" actId="404"/>
          <ac:spMkLst>
            <pc:docMk/>
            <pc:sldMk cId="2390676438" sldId="428"/>
            <ac:spMk id="2" creationId="{E9D08091-C143-FFDC-A82A-ECDB546C0411}"/>
          </ac:spMkLst>
        </pc:spChg>
        <pc:spChg chg="add mod">
          <ac:chgData name="Emmi Stuij" userId="48cb471d-72ff-4577-9e95-d60d99efbe3f" providerId="ADAL" clId="{D6433BCF-83D9-4D7B-94C6-82B8E21D140C}" dt="2023-08-07T12:43:30.333" v="378" actId="207"/>
          <ac:spMkLst>
            <pc:docMk/>
            <pc:sldMk cId="2390676438" sldId="428"/>
            <ac:spMk id="3" creationId="{4E2CF147-9125-79F9-C27C-49A4F3EA9A63}"/>
          </ac:spMkLst>
        </pc:spChg>
        <pc:picChg chg="add del mod modCrop">
          <ac:chgData name="Emmi Stuij" userId="48cb471d-72ff-4577-9e95-d60d99efbe3f" providerId="ADAL" clId="{D6433BCF-83D9-4D7B-94C6-82B8E21D140C}" dt="2023-08-07T12:45:36.952" v="385" actId="478"/>
          <ac:picMkLst>
            <pc:docMk/>
            <pc:sldMk cId="2390676438" sldId="428"/>
            <ac:picMk id="5" creationId="{465DA87A-CBA0-1A41-F0A8-552394BCA0A8}"/>
          </ac:picMkLst>
        </pc:picChg>
        <pc:picChg chg="del">
          <ac:chgData name="Emmi Stuij" userId="48cb471d-72ff-4577-9e95-d60d99efbe3f" providerId="ADAL" clId="{D6433BCF-83D9-4D7B-94C6-82B8E21D140C}" dt="2023-08-07T12:41:03.752" v="136" actId="478"/>
          <ac:picMkLst>
            <pc:docMk/>
            <pc:sldMk cId="2390676438" sldId="428"/>
            <ac:picMk id="8" creationId="{F695584D-0BC4-3209-FD3D-4D5DA330560E}"/>
          </ac:picMkLst>
        </pc:picChg>
      </pc:sldChg>
      <pc:sldChg chg="modSp mod">
        <pc:chgData name="Emmi Stuij" userId="48cb471d-72ff-4577-9e95-d60d99efbe3f" providerId="ADAL" clId="{D6433BCF-83D9-4D7B-94C6-82B8E21D140C}" dt="2023-08-07T12:48:48.056" v="572" actId="20577"/>
        <pc:sldMkLst>
          <pc:docMk/>
          <pc:sldMk cId="2465812578" sldId="429"/>
        </pc:sldMkLst>
        <pc:spChg chg="mod">
          <ac:chgData name="Emmi Stuij" userId="48cb471d-72ff-4577-9e95-d60d99efbe3f" providerId="ADAL" clId="{D6433BCF-83D9-4D7B-94C6-82B8E21D140C}" dt="2023-08-07T12:48:48.056" v="572" actId="20577"/>
          <ac:spMkLst>
            <pc:docMk/>
            <pc:sldMk cId="2465812578" sldId="429"/>
            <ac:spMk id="2" creationId="{0CA74396-B14F-5F94-B5A6-91269FD6E735}"/>
          </ac:spMkLst>
        </pc:spChg>
        <pc:spChg chg="mod">
          <ac:chgData name="Emmi Stuij" userId="48cb471d-72ff-4577-9e95-d60d99efbe3f" providerId="ADAL" clId="{D6433BCF-83D9-4D7B-94C6-82B8E21D140C}" dt="2023-08-07T12:47:05.893" v="424" actId="13926"/>
          <ac:spMkLst>
            <pc:docMk/>
            <pc:sldMk cId="2465812578" sldId="429"/>
            <ac:spMk id="3" creationId="{A979F06C-8D6F-D815-6699-D5AB7B3749AB}"/>
          </ac:spMkLst>
        </pc:spChg>
      </pc:sldChg>
      <pc:sldChg chg="modSp mod">
        <pc:chgData name="Emmi Stuij" userId="48cb471d-72ff-4577-9e95-d60d99efbe3f" providerId="ADAL" clId="{D6433BCF-83D9-4D7B-94C6-82B8E21D140C}" dt="2023-08-07T12:49:28.824" v="710" actId="20577"/>
        <pc:sldMkLst>
          <pc:docMk/>
          <pc:sldMk cId="2224255147" sldId="430"/>
        </pc:sldMkLst>
        <pc:spChg chg="mod">
          <ac:chgData name="Emmi Stuij" userId="48cb471d-72ff-4577-9e95-d60d99efbe3f" providerId="ADAL" clId="{D6433BCF-83D9-4D7B-94C6-82B8E21D140C}" dt="2023-08-07T12:49:28.824" v="710" actId="20577"/>
          <ac:spMkLst>
            <pc:docMk/>
            <pc:sldMk cId="2224255147" sldId="430"/>
            <ac:spMk id="3" creationId="{0ADF5FA4-0DFF-19A9-3295-27996619D996}"/>
          </ac:spMkLst>
        </pc:spChg>
      </pc:sldChg>
      <pc:sldChg chg="modSp new mod">
        <pc:chgData name="Emmi Stuij" userId="48cb471d-72ff-4577-9e95-d60d99efbe3f" providerId="ADAL" clId="{D6433BCF-83D9-4D7B-94C6-82B8E21D140C}" dt="2023-08-07T12:48:51.064" v="574" actId="20577"/>
        <pc:sldMkLst>
          <pc:docMk/>
          <pc:sldMk cId="4266055651" sldId="431"/>
        </pc:sldMkLst>
        <pc:spChg chg="mod">
          <ac:chgData name="Emmi Stuij" userId="48cb471d-72ff-4577-9e95-d60d99efbe3f" providerId="ADAL" clId="{D6433BCF-83D9-4D7B-94C6-82B8E21D140C}" dt="2023-08-07T12:48:51.064" v="574" actId="20577"/>
          <ac:spMkLst>
            <pc:docMk/>
            <pc:sldMk cId="4266055651" sldId="431"/>
            <ac:spMk id="2" creationId="{ABC26976-E62B-2A96-5931-176DDF889026}"/>
          </ac:spMkLst>
        </pc:spChg>
        <pc:spChg chg="mod">
          <ac:chgData name="Emmi Stuij" userId="48cb471d-72ff-4577-9e95-d60d99efbe3f" providerId="ADAL" clId="{D6433BCF-83D9-4D7B-94C6-82B8E21D140C}" dt="2023-08-07T12:47:44.323" v="480" actId="13926"/>
          <ac:spMkLst>
            <pc:docMk/>
            <pc:sldMk cId="4266055651" sldId="431"/>
            <ac:spMk id="3" creationId="{6AE4AEAF-3BFB-A596-82D3-933A5161F30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BAF89-8139-4A26-8C95-09DBE77AA0F6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4BE2F-F449-42B7-A18E-A0AE3B2A41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9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4BE2F-F449-42B7-A18E-A0AE3B2A41B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9010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4BE2F-F449-42B7-A18E-A0AE3B2A41B7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256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hoek 20"/>
          <p:cNvSpPr/>
          <p:nvPr userDrawn="1"/>
        </p:nvSpPr>
        <p:spPr>
          <a:xfrm>
            <a:off x="0" y="-176290"/>
            <a:ext cx="12213771" cy="58134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568"/>
            <a:ext cx="2468880" cy="2742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51760" y="1171757"/>
            <a:ext cx="9553303" cy="1255077"/>
          </a:xfrm>
        </p:spPr>
        <p:txBody>
          <a:bodyPr anchor="b">
            <a:normAutofit/>
          </a:bodyPr>
          <a:lstStyle>
            <a:lvl1pPr algn="ctr">
              <a:defRPr sz="5400" b="1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de stijl te bewerkend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38696" y="2596895"/>
            <a:ext cx="9553304" cy="1551323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rgbClr val="242424"/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pic>
        <p:nvPicPr>
          <p:cNvPr id="23" name="Afbeelding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853" y="4515528"/>
            <a:ext cx="1304611" cy="91943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7413"/>
            <a:ext cx="12192000" cy="13862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057" y="6087289"/>
            <a:ext cx="870858" cy="54428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936" y="6148251"/>
            <a:ext cx="751114" cy="4604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188" y="6209213"/>
            <a:ext cx="622692" cy="40178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454" y="6191791"/>
            <a:ext cx="1139828" cy="37882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418" y="6163638"/>
            <a:ext cx="1846367" cy="40590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 userDrawn="1"/>
        </p:nvPicPr>
        <p:blipFill rotWithShape="1">
          <a:blip r:embed="rId10"/>
          <a:srcRect t="25196" b="19200"/>
          <a:stretch/>
        </p:blipFill>
        <p:spPr>
          <a:xfrm>
            <a:off x="6427402" y="6104711"/>
            <a:ext cx="1375806" cy="54864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145431" y="6028664"/>
            <a:ext cx="643011" cy="65908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2256" y="5728469"/>
            <a:ext cx="2665682" cy="103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0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550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9108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090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642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7086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53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rgbClr val="E2794F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63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9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 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343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3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8946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43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4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-1" y="1341120"/>
            <a:ext cx="1672047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98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5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0" y="1341120"/>
            <a:ext cx="167204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6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1" y="0"/>
            <a:ext cx="161979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44" y="240233"/>
            <a:ext cx="10012680" cy="1100887"/>
          </a:xfrm>
        </p:spPr>
        <p:txBody>
          <a:bodyPr/>
          <a:lstStyle>
            <a:lvl1pPr marL="0" indent="0">
              <a:defRPr b="1">
                <a:solidFill>
                  <a:schemeClr val="accent6"/>
                </a:solidFill>
                <a:latin typeface="Corbel" panose="020B0503020204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lnSpc>
                <a:spcPct val="120000"/>
              </a:lnSpc>
              <a:tabLst>
                <a:tab pos="984250" algn="l"/>
              </a:tabLst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0" y="1341120"/>
            <a:ext cx="167204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i="0" kern="120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Stimuleringsprogramma Aanpak Dyslexie</a:t>
            </a:r>
            <a:endParaRPr lang="nl-NL" sz="1050" b="1" spc="50" baseline="0">
              <a:solidFill>
                <a:srgbClr val="242424"/>
              </a:solidFill>
              <a:latin typeface="+mj-lt"/>
            </a:endParaRPr>
          </a:p>
          <a:p>
            <a:endParaRPr lang="nl-NL" sz="1000" spc="50" baseline="0">
              <a:solidFill>
                <a:srgbClr val="242424"/>
              </a:solidFill>
              <a:latin typeface="Corbel" panose="020B0503020204020204" pitchFamily="34" charset="0"/>
            </a:endParaRP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Alles over leesproblemen</a:t>
            </a:r>
          </a:p>
          <a:p>
            <a:r>
              <a:rPr lang="nl-NL" sz="1000" spc="50" baseline="0">
                <a:solidFill>
                  <a:srgbClr val="242424"/>
                </a:solidFill>
                <a:latin typeface="Corbel" panose="020B0503020204020204" pitchFamily="34" charset="0"/>
              </a:rPr>
              <a:t>en dyslexie in onderwijs en zorg</a:t>
            </a:r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078" y="184776"/>
            <a:ext cx="1331852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16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32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94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022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01948-1C4A-42AA-B67A-BC3EF18BBAE8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AC107-4272-4976-8ECA-C4BD7B9A8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250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31" r:id="rId3"/>
    <p:sldLayoutId id="2147483732" r:id="rId4"/>
    <p:sldLayoutId id="2147483733" r:id="rId5"/>
    <p:sldLayoutId id="2147483734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yslexiecentraal.n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info@dyslexiecentraal.n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450823" y="1427543"/>
            <a:ext cx="9553303" cy="1255077"/>
          </a:xfrm>
        </p:spPr>
        <p:txBody>
          <a:bodyPr>
            <a:normAutofit/>
          </a:bodyPr>
          <a:lstStyle/>
          <a:p>
            <a:r>
              <a:rPr lang="nl-NL" dirty="0"/>
              <a:t>Bijeenkomst 3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603015" y="2726932"/>
            <a:ext cx="9248920" cy="2703525"/>
          </a:xfrm>
        </p:spPr>
        <p:txBody>
          <a:bodyPr>
            <a:norm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Van en met elkaar leren over de ondersteuningsniveaus</a:t>
            </a:r>
          </a:p>
        </p:txBody>
      </p:sp>
    </p:spTree>
    <p:extLst>
      <p:ext uri="{BB962C8B-B14F-4D97-AF65-F5344CB8AC3E}">
        <p14:creationId xmlns:p14="http://schemas.microsoft.com/office/powerpoint/2010/main" val="3957350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24B2AC-AC16-4479-810B-C74877BEE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058" y="240233"/>
            <a:ext cx="10012680" cy="1100887"/>
          </a:xfrm>
        </p:spPr>
        <p:txBody>
          <a:bodyPr/>
          <a:lstStyle/>
          <a:p>
            <a:pPr algn="ctr"/>
            <a:r>
              <a:rPr lang="nl-NL" dirty="0"/>
              <a:t>Wat gaan we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9C01DA-D920-4A41-A84D-983090A99B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844" y="1341120"/>
            <a:ext cx="10012680" cy="5010644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chemeClr val="accent3"/>
                </a:solidFill>
              </a:rPr>
              <a:t>Evalueren</a:t>
            </a:r>
            <a:r>
              <a:rPr lang="nl-NL" dirty="0">
                <a:solidFill>
                  <a:schemeClr val="tx2"/>
                </a:solidFill>
              </a:rPr>
              <a:t> en </a:t>
            </a:r>
            <a:r>
              <a:rPr lang="nl-NL" b="1" dirty="0">
                <a:solidFill>
                  <a:schemeClr val="accent3"/>
                </a:solidFill>
              </a:rPr>
              <a:t>bijstellen</a:t>
            </a:r>
            <a:r>
              <a:rPr lang="nl-NL" dirty="0">
                <a:solidFill>
                  <a:schemeClr val="tx2"/>
                </a:solidFill>
              </a:rPr>
              <a:t> van de actiepunten en het plan van aanpak</a:t>
            </a:r>
          </a:p>
          <a:p>
            <a:r>
              <a:rPr lang="nl-NL" b="1" dirty="0">
                <a:solidFill>
                  <a:schemeClr val="accent3"/>
                </a:solidFill>
              </a:rPr>
              <a:t>Ervaringen uitwisselen </a:t>
            </a:r>
            <a:r>
              <a:rPr lang="nl-NL" dirty="0">
                <a:solidFill>
                  <a:schemeClr val="tx2"/>
                </a:solidFill>
              </a:rPr>
              <a:t>met elkaar</a:t>
            </a:r>
          </a:p>
          <a:p>
            <a:r>
              <a:rPr lang="nl-NL" dirty="0"/>
              <a:t>Algemene </a:t>
            </a:r>
            <a:r>
              <a:rPr lang="nl-NL" b="1" dirty="0">
                <a:solidFill>
                  <a:schemeClr val="accent3"/>
                </a:solidFill>
              </a:rPr>
              <a:t>terugkoppeling</a:t>
            </a:r>
            <a:r>
              <a:rPr lang="nl-NL" dirty="0"/>
              <a:t> &amp; </a:t>
            </a:r>
            <a:r>
              <a:rPr lang="nl-NL" b="1" dirty="0">
                <a:solidFill>
                  <a:schemeClr val="accent3"/>
                </a:solidFill>
              </a:rPr>
              <a:t>vooruitblik</a:t>
            </a:r>
            <a:r>
              <a:rPr lang="nl-NL" dirty="0"/>
              <a:t> volgende bijeenkomst</a:t>
            </a:r>
          </a:p>
          <a:p>
            <a:pPr marL="457200" lvl="1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45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 7">
            <a:extLst>
              <a:ext uri="{FF2B5EF4-FFF2-40B4-BE49-F238E27FC236}">
                <a16:creationId xmlns:a16="http://schemas.microsoft.com/office/drawing/2014/main" id="{F9FCC156-E8C8-64AD-39E5-992A16EAEC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634933"/>
              </p:ext>
            </p:extLst>
          </p:nvPr>
        </p:nvGraphicFramePr>
        <p:xfrm>
          <a:off x="2001883" y="188803"/>
          <a:ext cx="9938657" cy="6480394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802129">
                  <a:extLst>
                    <a:ext uri="{9D8B030D-6E8A-4147-A177-3AD203B41FA5}">
                      <a16:colId xmlns:a16="http://schemas.microsoft.com/office/drawing/2014/main" val="3295572285"/>
                    </a:ext>
                  </a:extLst>
                </a:gridCol>
                <a:gridCol w="1668719">
                  <a:extLst>
                    <a:ext uri="{9D8B030D-6E8A-4147-A177-3AD203B41FA5}">
                      <a16:colId xmlns:a16="http://schemas.microsoft.com/office/drawing/2014/main" val="915768964"/>
                    </a:ext>
                  </a:extLst>
                </a:gridCol>
                <a:gridCol w="2335262">
                  <a:extLst>
                    <a:ext uri="{9D8B030D-6E8A-4147-A177-3AD203B41FA5}">
                      <a16:colId xmlns:a16="http://schemas.microsoft.com/office/drawing/2014/main" val="3881625835"/>
                    </a:ext>
                  </a:extLst>
                </a:gridCol>
                <a:gridCol w="4132547">
                  <a:extLst>
                    <a:ext uri="{9D8B030D-6E8A-4147-A177-3AD203B41FA5}">
                      <a16:colId xmlns:a16="http://schemas.microsoft.com/office/drawing/2014/main" val="2258257163"/>
                    </a:ext>
                  </a:extLst>
                </a:gridCol>
              </a:tblGrid>
              <a:tr h="616775">
                <a:tc gridSpan="4"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Overzicht bijeenkomsten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431556"/>
                  </a:ext>
                </a:extLst>
              </a:tr>
              <a:tr h="542453"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Wat?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Wanneer?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Wie?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tx2"/>
                          </a:solidFill>
                        </a:rPr>
                        <a:t>Doel:</a:t>
                      </a:r>
                      <a:endParaRPr lang="nl-NL" sz="2000" b="1" i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699030"/>
                  </a:ext>
                </a:extLst>
              </a:tr>
              <a:tr h="804682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SWOT-analyse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Voor bijeenkomst 1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In kaart brengen waar de kansen en uitdagingen liggen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641625"/>
                  </a:ext>
                </a:extLst>
              </a:tr>
              <a:tr h="1433446"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Bijeenkomst 1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Eerste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Informeren over instrumenten Dyslexie Centraal; bespreking SWOT-analyse en één knelpunt kiezen en beschrijven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846248"/>
                  </a:ext>
                </a:extLst>
              </a:tr>
              <a:tr h="1100086"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Bijeenkomst 2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Eerste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b="0" dirty="0">
                          <a:solidFill>
                            <a:schemeClr val="tx2"/>
                          </a:solidFill>
                        </a:rPr>
                        <a:t>Voorlichting over (het) gezamenlijk gekozen onderwerp(en); actiepunten bepalen en plan van aanpak opstellen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567730"/>
                  </a:ext>
                </a:extLst>
              </a:tr>
              <a:tr h="905094"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Bijeenkomst 3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Tweede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Evalueren en bijstellen van de actiepunten en het plan van aanpak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677851"/>
                  </a:ext>
                </a:extLst>
              </a:tr>
              <a:tr h="1077858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Bijeenkomst 4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Tweede helft schooljaar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Ib’ers, leerkrachten en schoolleiders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2000" dirty="0">
                          <a:solidFill>
                            <a:schemeClr val="tx2"/>
                          </a:solidFill>
                        </a:rPr>
                        <a:t>Successen en uitdagingen bespreken; bepalen hoe nu verder</a:t>
                      </a:r>
                    </a:p>
                  </a:txBody>
                  <a:tcPr>
                    <a:lnL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625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511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08091-C143-FFDC-A82A-ECDB546C0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nl-NL" sz="3600" dirty="0"/>
              <a:t>Rondvraag &amp; evalueren en bijstellen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2CF147-9125-79F9-C27C-49A4F3EA9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844" y="1512076"/>
            <a:ext cx="10012680" cy="5010644"/>
          </a:xfrm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Hoe is het de afgelopen tijd gegaan met het uitvoeren van de actiepunten en het plan van aanpak?</a:t>
            </a:r>
          </a:p>
          <a:p>
            <a:r>
              <a:rPr lang="nl-NL" dirty="0">
                <a:solidFill>
                  <a:schemeClr val="tx2"/>
                </a:solidFill>
              </a:rPr>
              <a:t>Merken jullie misschien al (positieve) veranderingen?</a:t>
            </a:r>
          </a:p>
          <a:p>
            <a:endParaRPr lang="nl-NL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</a:rPr>
              <a:t>Evalueren en bijstellen actiepunten en plan van aanpak:</a:t>
            </a:r>
          </a:p>
          <a:p>
            <a:r>
              <a:rPr lang="nl-NL" dirty="0">
                <a:solidFill>
                  <a:schemeClr val="tx2"/>
                </a:solidFill>
              </a:rPr>
              <a:t>Gebruik de </a:t>
            </a:r>
            <a:r>
              <a:rPr lang="nl-NL" b="1" dirty="0">
                <a:solidFill>
                  <a:schemeClr val="accent1"/>
                </a:solidFill>
              </a:rPr>
              <a:t>kritische vragen </a:t>
            </a:r>
            <a:r>
              <a:rPr lang="nl-NL" dirty="0">
                <a:solidFill>
                  <a:schemeClr val="tx2"/>
                </a:solidFill>
              </a:rPr>
              <a:t>(bijlage 15)</a:t>
            </a:r>
          </a:p>
          <a:p>
            <a:endParaRPr lang="nl-NL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676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74396-B14F-5F94-B5A6-91269FD6E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Ervaringen delen | Ronde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79F06C-8D6F-D815-6699-D5AB7B374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ighlight>
                  <a:srgbClr val="FFFF00"/>
                </a:highlight>
              </a:rPr>
              <a:t>Groepen</a:t>
            </a:r>
            <a:r>
              <a:rPr lang="nl-NL" dirty="0"/>
              <a:t>:</a:t>
            </a:r>
            <a:endParaRPr lang="nl-NL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812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C26976-E62B-2A96-5931-176DDF889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Ervaringen delen | Ronde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E4AEAF-3BFB-A596-82D3-933A5161F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ighlight>
                  <a:srgbClr val="FFFF00"/>
                </a:highlight>
              </a:rPr>
              <a:t>Groepen</a:t>
            </a:r>
            <a:r>
              <a:rPr lang="nl-NL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66055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72528-30A9-0D6F-9185-478A648B8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Ervaringen delen | Ronde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12FAAA-F4FE-9288-6B17-1616ABB74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ighlight>
                  <a:srgbClr val="FFFF00"/>
                </a:highlight>
              </a:rPr>
              <a:t>Groepen</a:t>
            </a:r>
            <a:r>
              <a:rPr lang="nl-NL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463034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26F99B-CF80-6DE7-70F5-3A43DE10E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Algemene terugkoppeling &amp; vooruitblik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DF5FA4-0DFF-19A9-3295-27996619D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Is het gelukt om het plan van aanpak te evalueren?</a:t>
            </a:r>
          </a:p>
          <a:p>
            <a:r>
              <a:rPr lang="nl-NL" dirty="0"/>
              <a:t>Zijn er tijdens de Ervaringen delen-rondes punten naar boven gekomen die jullie algemeen willen delen?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Volgende bijeenkomst:</a:t>
            </a:r>
          </a:p>
          <a:p>
            <a:pPr marL="0" indent="0">
              <a:buNone/>
            </a:pPr>
            <a:r>
              <a:rPr lang="nl-NL" dirty="0" err="1">
                <a:highlight>
                  <a:srgbClr val="FFFF00"/>
                </a:highlight>
              </a:rPr>
              <a:t>dd</a:t>
            </a:r>
            <a:r>
              <a:rPr lang="nl-NL" dirty="0">
                <a:highlight>
                  <a:srgbClr val="FFFF00"/>
                </a:highlight>
              </a:rPr>
              <a:t>/mm/</a:t>
            </a:r>
            <a:r>
              <a:rPr lang="nl-NL" dirty="0" err="1">
                <a:highlight>
                  <a:srgbClr val="FFFF00"/>
                </a:highlight>
              </a:rPr>
              <a:t>jjjj</a:t>
            </a:r>
            <a:endParaRPr lang="nl-NL" dirty="0">
              <a:highlight>
                <a:srgbClr val="FFFF00"/>
              </a:highlight>
            </a:endParaRPr>
          </a:p>
          <a:p>
            <a:r>
              <a:rPr lang="nl-NL" dirty="0"/>
              <a:t>Successen en uitdagingen bespreken</a:t>
            </a:r>
          </a:p>
          <a:p>
            <a:r>
              <a:rPr lang="nl-NL" dirty="0"/>
              <a:t>Hoe nu verder?</a:t>
            </a:r>
          </a:p>
        </p:txBody>
      </p:sp>
    </p:spTree>
    <p:extLst>
      <p:ext uri="{BB962C8B-B14F-4D97-AF65-F5344CB8AC3E}">
        <p14:creationId xmlns:p14="http://schemas.microsoft.com/office/powerpoint/2010/main" val="2224255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09D0A8-AE03-4052-AA20-27D1EBC7A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Contact Dyslexie Centraal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304CCE-B5A7-4908-82B5-CFA1A6102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844" y="1164921"/>
            <a:ext cx="10012680" cy="5357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</a:rPr>
              <a:t>Voor meer informatie, zie ook: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www.dyslexiecentraal.nl</a:t>
            </a:r>
            <a:endParaRPr lang="nl-NL" dirty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</a:rPr>
              <a:t>Bij vragen over lees- en spellingproblemen en dyslexie kun je contact opnemen met Dyslexie Centraal: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info@dyslexiecentraal.nl</a:t>
            </a:r>
            <a:r>
              <a:rPr lang="nl-NL" dirty="0">
                <a:solidFill>
                  <a:schemeClr val="accent3"/>
                </a:solidFill>
              </a:rPr>
              <a:t> </a:t>
            </a:r>
          </a:p>
          <a:p>
            <a:pPr marL="0" indent="0">
              <a:buNone/>
            </a:pP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41351347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EN Dyslexie">
      <a:dk1>
        <a:srgbClr val="FFFFFF"/>
      </a:dk1>
      <a:lt1>
        <a:srgbClr val="FFFFFF"/>
      </a:lt1>
      <a:dk2>
        <a:srgbClr val="393939"/>
      </a:dk2>
      <a:lt2>
        <a:srgbClr val="E7E6E6"/>
      </a:lt2>
      <a:accent1>
        <a:srgbClr val="E2794F"/>
      </a:accent1>
      <a:accent2>
        <a:srgbClr val="57A4C0"/>
      </a:accent2>
      <a:accent3>
        <a:srgbClr val="5FC1B5"/>
      </a:accent3>
      <a:accent4>
        <a:srgbClr val="EAA7AF"/>
      </a:accent4>
      <a:accent5>
        <a:srgbClr val="C79DC9"/>
      </a:accent5>
      <a:accent6>
        <a:srgbClr val="F2C364"/>
      </a:accent6>
      <a:hlink>
        <a:srgbClr val="242424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slexie.potx" id="{B9B65778-B46F-4228-B00D-4A39F841B260}" vid="{292D5DD1-19B0-48F9-9A99-305BB151D7D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341DEA4A692C4BAAF70FB0FDC4FBDE" ma:contentTypeVersion="18" ma:contentTypeDescription="Een nieuw document maken." ma:contentTypeScope="" ma:versionID="39138bb5e45249a21bd95d09794a2365">
  <xsd:schema xmlns:xsd="http://www.w3.org/2001/XMLSchema" xmlns:xs="http://www.w3.org/2001/XMLSchema" xmlns:p="http://schemas.microsoft.com/office/2006/metadata/properties" xmlns:ns2="a0bc207f-6c05-4b33-a35a-d9d6e9ba2f15" xmlns:ns3="c8f77d72-506b-4e69-8abd-b2395a7103a1" targetNamespace="http://schemas.microsoft.com/office/2006/metadata/properties" ma:root="true" ma:fieldsID="4fc96dfa49ae8280ab9e7b2e0b3485e4" ns2:_="" ns3:_="">
    <xsd:import namespace="a0bc207f-6c05-4b33-a35a-d9d6e9ba2f15"/>
    <xsd:import namespace="c8f77d72-506b-4e69-8abd-b2395a7103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bc207f-6c05-4b33-a35a-d9d6e9ba2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eea46097-8760-4ebc-b772-882c32974b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f77d72-506b-4e69-8abd-b2395a7103a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7c39b73-12f8-438c-aba1-986d3eea1fb4}" ma:internalName="TaxCatchAll" ma:showField="CatchAllData" ma:web="c8f77d72-506b-4e69-8abd-b2395a7103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0bc207f-6c05-4b33-a35a-d9d6e9ba2f15">
      <Terms xmlns="http://schemas.microsoft.com/office/infopath/2007/PartnerControls"/>
    </lcf76f155ced4ddcb4097134ff3c332f>
    <TaxCatchAll xmlns="c8f77d72-506b-4e69-8abd-b2395a7103a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B8B84D-EDF7-4092-9C01-2A3B455386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bc207f-6c05-4b33-a35a-d9d6e9ba2f15"/>
    <ds:schemaRef ds:uri="c8f77d72-506b-4e69-8abd-b2395a7103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D727EBB-7FC4-4D01-80DE-0B7FD85B61E7}">
  <ds:schemaRefs>
    <ds:schemaRef ds:uri="http://schemas.microsoft.com/office/2006/metadata/properties"/>
    <ds:schemaRef ds:uri="http://schemas.microsoft.com/office/infopath/2007/PartnerControls"/>
    <ds:schemaRef ds:uri="a0bc207f-6c05-4b33-a35a-d9d6e9ba2f15"/>
    <ds:schemaRef ds:uri="c8f77d72-506b-4e69-8abd-b2395a7103a1"/>
  </ds:schemaRefs>
</ds:datastoreItem>
</file>

<file path=customXml/itemProps3.xml><?xml version="1.0" encoding="utf-8"?>
<ds:datastoreItem xmlns:ds="http://schemas.openxmlformats.org/officeDocument/2006/customXml" ds:itemID="{2075A8FF-F406-4A00-976B-21E86E99CE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Dyslexie</Template>
  <TotalTime>313</TotalTime>
  <Words>312</Words>
  <Application>Microsoft Office PowerPoint</Application>
  <PresentationFormat>Breedbeeld</PresentationFormat>
  <Paragraphs>59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Corbel</vt:lpstr>
      <vt:lpstr>Kantoorthema</vt:lpstr>
      <vt:lpstr>Bijeenkomst 3</vt:lpstr>
      <vt:lpstr>Wat gaan we doen?</vt:lpstr>
      <vt:lpstr>PowerPoint-presentatie</vt:lpstr>
      <vt:lpstr>Rondvraag &amp; evalueren en bijstellen</vt:lpstr>
      <vt:lpstr>Ervaringen delen | Ronde 1</vt:lpstr>
      <vt:lpstr>Ervaringen delen | Ronde 2</vt:lpstr>
      <vt:lpstr>Ervaringen delen | Ronde 3</vt:lpstr>
      <vt:lpstr>Algemene terugkoppeling &amp; vooruitblik</vt:lpstr>
      <vt:lpstr>Contact Dyslexie Centraal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Stimuleringsprogramma Aanpak Dyslexie</dc:title>
  <dc:creator>Ria Kleijnen</dc:creator>
  <cp:lastModifiedBy>Emmi Stuij</cp:lastModifiedBy>
  <cp:revision>2</cp:revision>
  <cp:lastPrinted>2019-11-13T16:01:46Z</cp:lastPrinted>
  <dcterms:created xsi:type="dcterms:W3CDTF">2019-11-13T08:41:28Z</dcterms:created>
  <dcterms:modified xsi:type="dcterms:W3CDTF">2024-10-28T14:20:36Z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2012600.00000000</vt:lpwstr>
  </property>
  <property fmtid="{D5CDD505-2E9C-101B-9397-08002B2CF9AE}" pid="3" name="ContentTypeId">
    <vt:lpwstr>0x0101006C341DEA4A692C4BAAF70FB0FDC4FBDE</vt:lpwstr>
  </property>
  <property fmtid="{D5CDD505-2E9C-101B-9397-08002B2CF9AE}" pid="4" name="MediaServiceImageTags">
    <vt:lpwstr/>
  </property>
</Properties>
</file>