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9" r:id="rId4"/>
  </p:sldMasterIdLst>
  <p:notesMasterIdLst>
    <p:notesMasterId r:id="rId21"/>
  </p:notesMasterIdLst>
  <p:sldIdLst>
    <p:sldId id="263" r:id="rId5"/>
    <p:sldId id="436" r:id="rId6"/>
    <p:sldId id="413" r:id="rId7"/>
    <p:sldId id="425" r:id="rId8"/>
    <p:sldId id="430" r:id="rId9"/>
    <p:sldId id="397" r:id="rId10"/>
    <p:sldId id="422" r:id="rId11"/>
    <p:sldId id="428" r:id="rId12"/>
    <p:sldId id="431" r:id="rId13"/>
    <p:sldId id="432" r:id="rId14"/>
    <p:sldId id="433" r:id="rId15"/>
    <p:sldId id="434" r:id="rId16"/>
    <p:sldId id="435" r:id="rId17"/>
    <p:sldId id="427" r:id="rId18"/>
    <p:sldId id="437" r:id="rId19"/>
    <p:sldId id="409" r:id="rId20"/>
  </p:sldIdLst>
  <p:sldSz cx="12192000" cy="6858000"/>
  <p:notesSz cx="6858000" cy="99456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AB26"/>
    <a:srgbClr val="004178"/>
    <a:srgbClr val="242424"/>
    <a:srgbClr val="E2794F"/>
    <a:srgbClr val="AFAB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40" autoAdjust="0"/>
  </p:normalViewPr>
  <p:slideViewPr>
    <p:cSldViewPr snapToGrid="0">
      <p:cViewPr varScale="1">
        <p:scale>
          <a:sx n="135" d="100"/>
          <a:sy n="135" d="100"/>
        </p:scale>
        <p:origin x="1254" y="13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i Stuij" userId="48cb471d-72ff-4577-9e95-d60d99efbe3f" providerId="ADAL" clId="{5E367D4C-F3A1-4701-9F69-5786791AABE2}"/>
    <pc:docChg chg="undo custSel addSld delSld modSld sldOrd">
      <pc:chgData name="Emmi Stuij" userId="48cb471d-72ff-4577-9e95-d60d99efbe3f" providerId="ADAL" clId="{5E367D4C-F3A1-4701-9F69-5786791AABE2}" dt="2023-06-12T09:47:52.406" v="4438" actId="2696"/>
      <pc:docMkLst>
        <pc:docMk/>
      </pc:docMkLst>
      <pc:sldChg chg="modSp mod ord">
        <pc:chgData name="Emmi Stuij" userId="48cb471d-72ff-4577-9e95-d60d99efbe3f" providerId="ADAL" clId="{5E367D4C-F3A1-4701-9F69-5786791AABE2}" dt="2023-06-12T09:26:31.018" v="4289"/>
        <pc:sldMkLst>
          <pc:docMk/>
          <pc:sldMk cId="686335032" sldId="397"/>
        </pc:sldMkLst>
        <pc:spChg chg="mod">
          <ac:chgData name="Emmi Stuij" userId="48cb471d-72ff-4577-9e95-d60d99efbe3f" providerId="ADAL" clId="{5E367D4C-F3A1-4701-9F69-5786791AABE2}" dt="2023-06-12T09:26:24.323" v="4287" actId="27636"/>
          <ac:spMkLst>
            <pc:docMk/>
            <pc:sldMk cId="686335032" sldId="397"/>
            <ac:spMk id="5" creationId="{81A62261-EE34-43EE-B500-698925E7B885}"/>
          </ac:spMkLst>
        </pc:spChg>
      </pc:sldChg>
      <pc:sldChg chg="modAnim">
        <pc:chgData name="Emmi Stuij" userId="48cb471d-72ff-4577-9e95-d60d99efbe3f" providerId="ADAL" clId="{5E367D4C-F3A1-4701-9F69-5786791AABE2}" dt="2023-06-12T09:40:59.887" v="4437"/>
        <pc:sldMkLst>
          <pc:docMk/>
          <pc:sldMk cId="1744547183" sldId="413"/>
        </pc:sldMkLst>
      </pc:sldChg>
      <pc:sldChg chg="ord">
        <pc:chgData name="Emmi Stuij" userId="48cb471d-72ff-4577-9e95-d60d99efbe3f" providerId="ADAL" clId="{5E367D4C-F3A1-4701-9F69-5786791AABE2}" dt="2023-06-12T09:28:30.751" v="4301"/>
        <pc:sldMkLst>
          <pc:docMk/>
          <pc:sldMk cId="4292634912" sldId="422"/>
        </pc:sldMkLst>
      </pc:sldChg>
      <pc:sldChg chg="ord modNotesTx">
        <pc:chgData name="Emmi Stuij" userId="48cb471d-72ff-4577-9e95-d60d99efbe3f" providerId="ADAL" clId="{5E367D4C-F3A1-4701-9F69-5786791AABE2}" dt="2023-06-12T09:28:07.726" v="4297"/>
        <pc:sldMkLst>
          <pc:docMk/>
          <pc:sldMk cId="1040511353" sldId="425"/>
        </pc:sldMkLst>
      </pc:sldChg>
      <pc:sldChg chg="modSp mod">
        <pc:chgData name="Emmi Stuij" userId="48cb471d-72ff-4577-9e95-d60d99efbe3f" providerId="ADAL" clId="{5E367D4C-F3A1-4701-9F69-5786791AABE2}" dt="2023-06-12T09:16:38.170" v="4057" actId="20577"/>
        <pc:sldMkLst>
          <pc:docMk/>
          <pc:sldMk cId="2995287394" sldId="427"/>
        </pc:sldMkLst>
        <pc:graphicFrameChg chg="modGraphic">
          <ac:chgData name="Emmi Stuij" userId="48cb471d-72ff-4577-9e95-d60d99efbe3f" providerId="ADAL" clId="{5E367D4C-F3A1-4701-9F69-5786791AABE2}" dt="2023-06-12T09:16:38.170" v="4057" actId="20577"/>
          <ac:graphicFrameMkLst>
            <pc:docMk/>
            <pc:sldMk cId="2995287394" sldId="427"/>
            <ac:graphicFrameMk id="7" creationId="{1DDFA786-DF92-E0E4-96F3-486A08724E8A}"/>
          </ac:graphicFrameMkLst>
        </pc:graphicFrameChg>
      </pc:sldChg>
      <pc:sldChg chg="modSp mod ord">
        <pc:chgData name="Emmi Stuij" userId="48cb471d-72ff-4577-9e95-d60d99efbe3f" providerId="ADAL" clId="{5E367D4C-F3A1-4701-9F69-5786791AABE2}" dt="2023-06-12T08:39:50.779" v="2015" actId="207"/>
        <pc:sldMkLst>
          <pc:docMk/>
          <pc:sldMk cId="1020631841" sldId="428"/>
        </pc:sldMkLst>
        <pc:spChg chg="mod">
          <ac:chgData name="Emmi Stuij" userId="48cb471d-72ff-4577-9e95-d60d99efbe3f" providerId="ADAL" clId="{5E367D4C-F3A1-4701-9F69-5786791AABE2}" dt="2023-06-12T08:39:50.779" v="2015" actId="207"/>
          <ac:spMkLst>
            <pc:docMk/>
            <pc:sldMk cId="1020631841" sldId="428"/>
            <ac:spMk id="3" creationId="{ED752B83-3793-2459-9DDA-0DDF986E3332}"/>
          </ac:spMkLst>
        </pc:spChg>
      </pc:sldChg>
      <pc:sldChg chg="new del">
        <pc:chgData name="Emmi Stuij" userId="48cb471d-72ff-4577-9e95-d60d99efbe3f" providerId="ADAL" clId="{5E367D4C-F3A1-4701-9F69-5786791AABE2}" dt="2023-06-12T07:46:46.039" v="1" actId="47"/>
        <pc:sldMkLst>
          <pc:docMk/>
          <pc:sldMk cId="1645882358" sldId="429"/>
        </pc:sldMkLst>
      </pc:sldChg>
      <pc:sldChg chg="addSp delSp modSp new del mod ord">
        <pc:chgData name="Emmi Stuij" userId="48cb471d-72ff-4577-9e95-d60d99efbe3f" providerId="ADAL" clId="{5E367D4C-F3A1-4701-9F69-5786791AABE2}" dt="2023-06-12T09:47:52.406" v="4438" actId="2696"/>
        <pc:sldMkLst>
          <pc:docMk/>
          <pc:sldMk cId="4161336936" sldId="429"/>
        </pc:sldMkLst>
        <pc:spChg chg="mod">
          <ac:chgData name="Emmi Stuij" userId="48cb471d-72ff-4577-9e95-d60d99efbe3f" providerId="ADAL" clId="{5E367D4C-F3A1-4701-9F69-5786791AABE2}" dt="2023-06-12T07:46:59.376" v="28" actId="5793"/>
          <ac:spMkLst>
            <pc:docMk/>
            <pc:sldMk cId="4161336936" sldId="429"/>
            <ac:spMk id="2" creationId="{B6AD0F3A-E66C-42C8-F987-12D4F3DC382C}"/>
          </ac:spMkLst>
        </pc:spChg>
        <pc:spChg chg="mod">
          <ac:chgData name="Emmi Stuij" userId="48cb471d-72ff-4577-9e95-d60d99efbe3f" providerId="ADAL" clId="{5E367D4C-F3A1-4701-9F69-5786791AABE2}" dt="2023-06-12T08:04:45.889" v="462" actId="207"/>
          <ac:spMkLst>
            <pc:docMk/>
            <pc:sldMk cId="4161336936" sldId="429"/>
            <ac:spMk id="3" creationId="{CDCC4809-E48F-7BAA-8BDA-BFDFCB736BC6}"/>
          </ac:spMkLst>
        </pc:spChg>
        <pc:spChg chg="add mod">
          <ac:chgData name="Emmi Stuij" userId="48cb471d-72ff-4577-9e95-d60d99efbe3f" providerId="ADAL" clId="{5E367D4C-F3A1-4701-9F69-5786791AABE2}" dt="2023-06-12T08:09:19.268" v="472" actId="207"/>
          <ac:spMkLst>
            <pc:docMk/>
            <pc:sldMk cId="4161336936" sldId="429"/>
            <ac:spMk id="4" creationId="{0409E138-42DA-9430-B718-7439F56DB45D}"/>
          </ac:spMkLst>
        </pc:spChg>
        <pc:spChg chg="add mod">
          <ac:chgData name="Emmi Stuij" userId="48cb471d-72ff-4577-9e95-d60d99efbe3f" providerId="ADAL" clId="{5E367D4C-F3A1-4701-9F69-5786791AABE2}" dt="2023-06-12T08:05:03.070" v="465" actId="1076"/>
          <ac:spMkLst>
            <pc:docMk/>
            <pc:sldMk cId="4161336936" sldId="429"/>
            <ac:spMk id="7" creationId="{F3824D59-2C74-11C8-5D64-661B23F29B75}"/>
          </ac:spMkLst>
        </pc:spChg>
        <pc:picChg chg="add mod">
          <ac:chgData name="Emmi Stuij" userId="48cb471d-72ff-4577-9e95-d60d99efbe3f" providerId="ADAL" clId="{5E367D4C-F3A1-4701-9F69-5786791AABE2}" dt="2023-06-12T08:09:26.160" v="473"/>
          <ac:picMkLst>
            <pc:docMk/>
            <pc:sldMk cId="4161336936" sldId="429"/>
            <ac:picMk id="6" creationId="{FFE32CF2-8720-1109-22E9-9CA85BD64069}"/>
          </ac:picMkLst>
        </pc:picChg>
        <pc:picChg chg="add mod">
          <ac:chgData name="Emmi Stuij" userId="48cb471d-72ff-4577-9e95-d60d99efbe3f" providerId="ADAL" clId="{5E367D4C-F3A1-4701-9F69-5786791AABE2}" dt="2023-06-12T08:05:06.370" v="466" actId="1076"/>
          <ac:picMkLst>
            <pc:docMk/>
            <pc:sldMk cId="4161336936" sldId="429"/>
            <ac:picMk id="1026" creationId="{20092132-F60F-4D00-CDD3-E013EEAC4682}"/>
          </ac:picMkLst>
        </pc:picChg>
        <pc:picChg chg="add del">
          <ac:chgData name="Emmi Stuij" userId="48cb471d-72ff-4577-9e95-d60d99efbe3f" providerId="ADAL" clId="{5E367D4C-F3A1-4701-9F69-5786791AABE2}" dt="2023-06-12T07:58:12.407" v="371" actId="478"/>
          <ac:picMkLst>
            <pc:docMk/>
            <pc:sldMk cId="4161336936" sldId="429"/>
            <ac:picMk id="1028" creationId="{6C144A18-18CF-F82D-1F8F-E6A5FE3431AF}"/>
          </ac:picMkLst>
        </pc:picChg>
      </pc:sldChg>
      <pc:sldChg chg="new del">
        <pc:chgData name="Emmi Stuij" userId="48cb471d-72ff-4577-9e95-d60d99efbe3f" providerId="ADAL" clId="{5E367D4C-F3A1-4701-9F69-5786791AABE2}" dt="2023-06-12T08:24:33.795" v="477" actId="2696"/>
        <pc:sldMkLst>
          <pc:docMk/>
          <pc:sldMk cId="820104901" sldId="430"/>
        </pc:sldMkLst>
      </pc:sldChg>
      <pc:sldChg chg="new del">
        <pc:chgData name="Emmi Stuij" userId="48cb471d-72ff-4577-9e95-d60d99efbe3f" providerId="ADAL" clId="{5E367D4C-F3A1-4701-9F69-5786791AABE2}" dt="2023-06-12T08:24:27.773" v="475" actId="2696"/>
        <pc:sldMkLst>
          <pc:docMk/>
          <pc:sldMk cId="1898131350" sldId="430"/>
        </pc:sldMkLst>
      </pc:sldChg>
      <pc:sldChg chg="modSp new mod ord modNotesTx">
        <pc:chgData name="Emmi Stuij" userId="48cb471d-72ff-4577-9e95-d60d99efbe3f" providerId="ADAL" clId="{5E367D4C-F3A1-4701-9F69-5786791AABE2}" dt="2023-06-12T09:27:59.348" v="4295"/>
        <pc:sldMkLst>
          <pc:docMk/>
          <pc:sldMk cId="3192071951" sldId="430"/>
        </pc:sldMkLst>
        <pc:spChg chg="mod">
          <ac:chgData name="Emmi Stuij" userId="48cb471d-72ff-4577-9e95-d60d99efbe3f" providerId="ADAL" clId="{5E367D4C-F3A1-4701-9F69-5786791AABE2}" dt="2023-06-12T08:25:11.272" v="506" actId="20577"/>
          <ac:spMkLst>
            <pc:docMk/>
            <pc:sldMk cId="3192071951" sldId="430"/>
            <ac:spMk id="2" creationId="{14503D80-9878-E8AD-2E9C-7C1291DA09B5}"/>
          </ac:spMkLst>
        </pc:spChg>
        <pc:spChg chg="mod">
          <ac:chgData name="Emmi Stuij" userId="48cb471d-72ff-4577-9e95-d60d99efbe3f" providerId="ADAL" clId="{5E367D4C-F3A1-4701-9F69-5786791AABE2}" dt="2023-06-12T08:33:40.733" v="1999" actId="20577"/>
          <ac:spMkLst>
            <pc:docMk/>
            <pc:sldMk cId="3192071951" sldId="430"/>
            <ac:spMk id="3" creationId="{514F25E1-72F4-FFB7-9AB8-8A1F7C7CEB62}"/>
          </ac:spMkLst>
        </pc:spChg>
      </pc:sldChg>
      <pc:sldChg chg="addSp modSp new mod modClrScheme chgLayout modNotesTx">
        <pc:chgData name="Emmi Stuij" userId="48cb471d-72ff-4577-9e95-d60d99efbe3f" providerId="ADAL" clId="{5E367D4C-F3A1-4701-9F69-5786791AABE2}" dt="2023-06-12T08:48:32.916" v="3139" actId="20577"/>
        <pc:sldMkLst>
          <pc:docMk/>
          <pc:sldMk cId="773964593" sldId="431"/>
        </pc:sldMkLst>
        <pc:spChg chg="mod">
          <ac:chgData name="Emmi Stuij" userId="48cb471d-72ff-4577-9e95-d60d99efbe3f" providerId="ADAL" clId="{5E367D4C-F3A1-4701-9F69-5786791AABE2}" dt="2023-06-12T08:42:57.034" v="2072" actId="26606"/>
          <ac:spMkLst>
            <pc:docMk/>
            <pc:sldMk cId="773964593" sldId="431"/>
            <ac:spMk id="2" creationId="{B7CF5C46-9D05-D716-5311-48AB2ED0668B}"/>
          </ac:spMkLst>
        </pc:spChg>
        <pc:picChg chg="add mod">
          <ac:chgData name="Emmi Stuij" userId="48cb471d-72ff-4577-9e95-d60d99efbe3f" providerId="ADAL" clId="{5E367D4C-F3A1-4701-9F69-5786791AABE2}" dt="2023-06-12T08:42:57.034" v="2072" actId="26606"/>
          <ac:picMkLst>
            <pc:docMk/>
            <pc:sldMk cId="773964593" sldId="431"/>
            <ac:picMk id="4" creationId="{539AEA3F-9429-7B1C-47DD-2A17675E7C51}"/>
          </ac:picMkLst>
        </pc:picChg>
      </pc:sldChg>
      <pc:sldChg chg="addSp delSp modSp new mod modNotesTx">
        <pc:chgData name="Emmi Stuij" userId="48cb471d-72ff-4577-9e95-d60d99efbe3f" providerId="ADAL" clId="{5E367D4C-F3A1-4701-9F69-5786791AABE2}" dt="2023-06-12T08:46:40.627" v="2486" actId="20577"/>
        <pc:sldMkLst>
          <pc:docMk/>
          <pc:sldMk cId="1625656710" sldId="432"/>
        </pc:sldMkLst>
        <pc:spChg chg="mod">
          <ac:chgData name="Emmi Stuij" userId="48cb471d-72ff-4577-9e95-d60d99efbe3f" providerId="ADAL" clId="{5E367D4C-F3A1-4701-9F69-5786791AABE2}" dt="2023-06-12T08:43:37.522" v="2113" actId="20577"/>
          <ac:spMkLst>
            <pc:docMk/>
            <pc:sldMk cId="1625656710" sldId="432"/>
            <ac:spMk id="2" creationId="{DC7F98B1-8158-327D-B669-667DB6F87503}"/>
          </ac:spMkLst>
        </pc:spChg>
        <pc:spChg chg="del">
          <ac:chgData name="Emmi Stuij" userId="48cb471d-72ff-4577-9e95-d60d99efbe3f" providerId="ADAL" clId="{5E367D4C-F3A1-4701-9F69-5786791AABE2}" dt="2023-06-12T08:45:19.778" v="2114" actId="22"/>
          <ac:spMkLst>
            <pc:docMk/>
            <pc:sldMk cId="1625656710" sldId="432"/>
            <ac:spMk id="3" creationId="{2F17066A-F2B4-3449-0062-4E6D9EBBC2E5}"/>
          </ac:spMkLst>
        </pc:spChg>
        <pc:picChg chg="add mod ord">
          <ac:chgData name="Emmi Stuij" userId="48cb471d-72ff-4577-9e95-d60d99efbe3f" providerId="ADAL" clId="{5E367D4C-F3A1-4701-9F69-5786791AABE2}" dt="2023-06-12T08:45:35.011" v="2116"/>
          <ac:picMkLst>
            <pc:docMk/>
            <pc:sldMk cId="1625656710" sldId="432"/>
            <ac:picMk id="5" creationId="{DE5426F2-BD03-AE5F-0EA3-4E7B32D5645A}"/>
          </ac:picMkLst>
        </pc:picChg>
      </pc:sldChg>
      <pc:sldChg chg="addSp delSp modSp new mod modNotesTx">
        <pc:chgData name="Emmi Stuij" userId="48cb471d-72ff-4577-9e95-d60d99efbe3f" providerId="ADAL" clId="{5E367D4C-F3A1-4701-9F69-5786791AABE2}" dt="2023-06-12T08:52:26.724" v="3451" actId="20577"/>
        <pc:sldMkLst>
          <pc:docMk/>
          <pc:sldMk cId="2175589332" sldId="433"/>
        </pc:sldMkLst>
        <pc:spChg chg="mod">
          <ac:chgData name="Emmi Stuij" userId="48cb471d-72ff-4577-9e95-d60d99efbe3f" providerId="ADAL" clId="{5E367D4C-F3A1-4701-9F69-5786791AABE2}" dt="2023-06-12T08:49:14.846" v="3195" actId="404"/>
          <ac:spMkLst>
            <pc:docMk/>
            <pc:sldMk cId="2175589332" sldId="433"/>
            <ac:spMk id="2" creationId="{DC74E499-9954-48ED-4822-0E156B31C45E}"/>
          </ac:spMkLst>
        </pc:spChg>
        <pc:spChg chg="del">
          <ac:chgData name="Emmi Stuij" userId="48cb471d-72ff-4577-9e95-d60d99efbe3f" providerId="ADAL" clId="{5E367D4C-F3A1-4701-9F69-5786791AABE2}" dt="2023-06-12T08:50:33.870" v="3196" actId="22"/>
          <ac:spMkLst>
            <pc:docMk/>
            <pc:sldMk cId="2175589332" sldId="433"/>
            <ac:spMk id="3" creationId="{9B755B43-F7EB-C56E-DA82-EEB1223B2DAC}"/>
          </ac:spMkLst>
        </pc:spChg>
        <pc:spChg chg="add del mod">
          <ac:chgData name="Emmi Stuij" userId="48cb471d-72ff-4577-9e95-d60d99efbe3f" providerId="ADAL" clId="{5E367D4C-F3A1-4701-9F69-5786791AABE2}" dt="2023-06-12T08:50:55.052" v="3199" actId="22"/>
          <ac:spMkLst>
            <pc:docMk/>
            <pc:sldMk cId="2175589332" sldId="433"/>
            <ac:spMk id="7" creationId="{9B8D0A0D-CF6C-DA2C-3B88-5D3B64FEB525}"/>
          </ac:spMkLst>
        </pc:spChg>
        <pc:picChg chg="add del mod ord">
          <ac:chgData name="Emmi Stuij" userId="48cb471d-72ff-4577-9e95-d60d99efbe3f" providerId="ADAL" clId="{5E367D4C-F3A1-4701-9F69-5786791AABE2}" dt="2023-06-12T08:50:38.258" v="3198" actId="478"/>
          <ac:picMkLst>
            <pc:docMk/>
            <pc:sldMk cId="2175589332" sldId="433"/>
            <ac:picMk id="5" creationId="{162ED8F0-1D11-F5F4-A274-003BC4DE0923}"/>
          </ac:picMkLst>
        </pc:picChg>
        <pc:picChg chg="add mod ord">
          <ac:chgData name="Emmi Stuij" userId="48cb471d-72ff-4577-9e95-d60d99efbe3f" providerId="ADAL" clId="{5E367D4C-F3A1-4701-9F69-5786791AABE2}" dt="2023-06-12T08:51:28.820" v="3202" actId="1076"/>
          <ac:picMkLst>
            <pc:docMk/>
            <pc:sldMk cId="2175589332" sldId="433"/>
            <ac:picMk id="9" creationId="{A2648D7E-9AD6-B1E3-36CF-ED820103B9A4}"/>
          </ac:picMkLst>
        </pc:picChg>
      </pc:sldChg>
      <pc:sldChg chg="addSp delSp modSp new mod modClrScheme chgLayout modNotesTx">
        <pc:chgData name="Emmi Stuij" userId="48cb471d-72ff-4577-9e95-d60d99efbe3f" providerId="ADAL" clId="{5E367D4C-F3A1-4701-9F69-5786791AABE2}" dt="2023-06-12T09:30:17.734" v="4302" actId="26606"/>
        <pc:sldMkLst>
          <pc:docMk/>
          <pc:sldMk cId="460331951" sldId="434"/>
        </pc:sldMkLst>
        <pc:spChg chg="mod">
          <ac:chgData name="Emmi Stuij" userId="48cb471d-72ff-4577-9e95-d60d99efbe3f" providerId="ADAL" clId="{5E367D4C-F3A1-4701-9F69-5786791AABE2}" dt="2023-06-12T09:30:17.734" v="4302" actId="26606"/>
          <ac:spMkLst>
            <pc:docMk/>
            <pc:sldMk cId="460331951" sldId="434"/>
            <ac:spMk id="2" creationId="{A84916ED-BA63-5682-46AC-F77A954AFADA}"/>
          </ac:spMkLst>
        </pc:spChg>
        <pc:spChg chg="del">
          <ac:chgData name="Emmi Stuij" userId="48cb471d-72ff-4577-9e95-d60d99efbe3f" providerId="ADAL" clId="{5E367D4C-F3A1-4701-9F69-5786791AABE2}" dt="2023-06-12T08:55:43.856" v="3468" actId="22"/>
          <ac:spMkLst>
            <pc:docMk/>
            <pc:sldMk cId="460331951" sldId="434"/>
            <ac:spMk id="3" creationId="{87E7E79B-F45D-1BFB-D819-C031F9DC4E46}"/>
          </ac:spMkLst>
        </pc:spChg>
        <pc:picChg chg="add mod ord">
          <ac:chgData name="Emmi Stuij" userId="48cb471d-72ff-4577-9e95-d60d99efbe3f" providerId="ADAL" clId="{5E367D4C-F3A1-4701-9F69-5786791AABE2}" dt="2023-06-12T09:30:17.734" v="4302" actId="26606"/>
          <ac:picMkLst>
            <pc:docMk/>
            <pc:sldMk cId="460331951" sldId="434"/>
            <ac:picMk id="5" creationId="{02E3D19D-8C40-D8E4-8E47-C6FCA822A095}"/>
          </ac:picMkLst>
        </pc:picChg>
      </pc:sldChg>
      <pc:sldChg chg="modSp new mod ord modClrScheme chgLayout">
        <pc:chgData name="Emmi Stuij" userId="48cb471d-72ff-4577-9e95-d60d99efbe3f" providerId="ADAL" clId="{5E367D4C-F3A1-4701-9F69-5786791AABE2}" dt="2023-06-12T09:39:59.358" v="4436" actId="404"/>
        <pc:sldMkLst>
          <pc:docMk/>
          <pc:sldMk cId="2009250142" sldId="435"/>
        </pc:sldMkLst>
        <pc:spChg chg="mod">
          <ac:chgData name="Emmi Stuij" userId="48cb471d-72ff-4577-9e95-d60d99efbe3f" providerId="ADAL" clId="{5E367D4C-F3A1-4701-9F69-5786791AABE2}" dt="2023-06-12T09:30:27.460" v="4303" actId="26606"/>
          <ac:spMkLst>
            <pc:docMk/>
            <pc:sldMk cId="2009250142" sldId="435"/>
            <ac:spMk id="2" creationId="{59A0B6F4-1973-787D-BA09-4BC17B82C840}"/>
          </ac:spMkLst>
        </pc:spChg>
        <pc:spChg chg="mod">
          <ac:chgData name="Emmi Stuij" userId="48cb471d-72ff-4577-9e95-d60d99efbe3f" providerId="ADAL" clId="{5E367D4C-F3A1-4701-9F69-5786791AABE2}" dt="2023-06-12T09:39:59.358" v="4436" actId="404"/>
          <ac:spMkLst>
            <pc:docMk/>
            <pc:sldMk cId="2009250142" sldId="435"/>
            <ac:spMk id="3" creationId="{F236A908-0685-2302-3DDD-F295EEFB0B9F}"/>
          </ac:spMkLst>
        </pc:spChg>
      </pc:sldChg>
      <pc:sldChg chg="addSp new mod">
        <pc:chgData name="Emmi Stuij" userId="48cb471d-72ff-4577-9e95-d60d99efbe3f" providerId="ADAL" clId="{5E367D4C-F3A1-4701-9F69-5786791AABE2}" dt="2023-06-12T09:31:31.808" v="4305" actId="22"/>
        <pc:sldMkLst>
          <pc:docMk/>
          <pc:sldMk cId="496729851" sldId="436"/>
        </pc:sldMkLst>
        <pc:picChg chg="add">
          <ac:chgData name="Emmi Stuij" userId="48cb471d-72ff-4577-9e95-d60d99efbe3f" providerId="ADAL" clId="{5E367D4C-F3A1-4701-9F69-5786791AABE2}" dt="2023-06-12T09:31:31.808" v="4305" actId="22"/>
          <ac:picMkLst>
            <pc:docMk/>
            <pc:sldMk cId="496729851" sldId="436"/>
            <ac:picMk id="5" creationId="{8108C245-BDC2-0A3E-9CE8-9A22E4E3F108}"/>
          </ac:picMkLst>
        </pc:picChg>
      </pc:sldChg>
    </pc:docChg>
  </pc:docChgLst>
  <pc:docChgLst>
    <pc:chgData name="Emmi Stuij" userId="48cb471d-72ff-4577-9e95-d60d99efbe3f" providerId="ADAL" clId="{B22EA68C-9690-4B16-A9AA-3E6B07C13616}"/>
    <pc:docChg chg="modSld sldOrd">
      <pc:chgData name="Emmi Stuij" userId="48cb471d-72ff-4577-9e95-d60d99efbe3f" providerId="ADAL" clId="{B22EA68C-9690-4B16-A9AA-3E6B07C13616}" dt="2023-08-07T12:03:01.853" v="12" actId="122"/>
      <pc:docMkLst>
        <pc:docMk/>
      </pc:docMkLst>
      <pc:sldChg chg="modSp mod">
        <pc:chgData name="Emmi Stuij" userId="48cb471d-72ff-4577-9e95-d60d99efbe3f" providerId="ADAL" clId="{B22EA68C-9690-4B16-A9AA-3E6B07C13616}" dt="2023-08-07T11:35:24.580" v="2" actId="2711"/>
        <pc:sldMkLst>
          <pc:docMk/>
          <pc:sldMk cId="2995287394" sldId="427"/>
        </pc:sldMkLst>
        <pc:graphicFrameChg chg="modGraphic">
          <ac:chgData name="Emmi Stuij" userId="48cb471d-72ff-4577-9e95-d60d99efbe3f" providerId="ADAL" clId="{B22EA68C-9690-4B16-A9AA-3E6B07C13616}" dt="2023-08-07T11:35:24.580" v="2" actId="2711"/>
          <ac:graphicFrameMkLst>
            <pc:docMk/>
            <pc:sldMk cId="2995287394" sldId="427"/>
            <ac:graphicFrameMk id="7" creationId="{1DDFA786-DF92-E0E4-96F3-486A08724E8A}"/>
          </ac:graphicFrameMkLst>
        </pc:graphicFrameChg>
      </pc:sldChg>
      <pc:sldChg chg="modSp mod">
        <pc:chgData name="Emmi Stuij" userId="48cb471d-72ff-4577-9e95-d60d99efbe3f" providerId="ADAL" clId="{B22EA68C-9690-4B16-A9AA-3E6B07C13616}" dt="2023-08-07T12:02:36.501" v="5" actId="122"/>
        <pc:sldMkLst>
          <pc:docMk/>
          <pc:sldMk cId="3192071951" sldId="430"/>
        </pc:sldMkLst>
        <pc:spChg chg="mod">
          <ac:chgData name="Emmi Stuij" userId="48cb471d-72ff-4577-9e95-d60d99efbe3f" providerId="ADAL" clId="{B22EA68C-9690-4B16-A9AA-3E6B07C13616}" dt="2023-08-07T12:02:36.501" v="5" actId="122"/>
          <ac:spMkLst>
            <pc:docMk/>
            <pc:sldMk cId="3192071951" sldId="430"/>
            <ac:spMk id="2" creationId="{14503D80-9878-E8AD-2E9C-7C1291DA09B5}"/>
          </ac:spMkLst>
        </pc:spChg>
      </pc:sldChg>
      <pc:sldChg chg="modSp mod">
        <pc:chgData name="Emmi Stuij" userId="48cb471d-72ff-4577-9e95-d60d99efbe3f" providerId="ADAL" clId="{B22EA68C-9690-4B16-A9AA-3E6B07C13616}" dt="2023-08-07T12:02:45.585" v="6" actId="122"/>
        <pc:sldMkLst>
          <pc:docMk/>
          <pc:sldMk cId="773964593" sldId="431"/>
        </pc:sldMkLst>
        <pc:spChg chg="mod">
          <ac:chgData name="Emmi Stuij" userId="48cb471d-72ff-4577-9e95-d60d99efbe3f" providerId="ADAL" clId="{B22EA68C-9690-4B16-A9AA-3E6B07C13616}" dt="2023-08-07T12:02:45.585" v="6" actId="122"/>
          <ac:spMkLst>
            <pc:docMk/>
            <pc:sldMk cId="773964593" sldId="431"/>
            <ac:spMk id="2" creationId="{B7CF5C46-9D05-D716-5311-48AB2ED0668B}"/>
          </ac:spMkLst>
        </pc:spChg>
      </pc:sldChg>
      <pc:sldChg chg="modSp mod">
        <pc:chgData name="Emmi Stuij" userId="48cb471d-72ff-4577-9e95-d60d99efbe3f" providerId="ADAL" clId="{B22EA68C-9690-4B16-A9AA-3E6B07C13616}" dt="2023-08-07T12:02:50.400" v="7" actId="122"/>
        <pc:sldMkLst>
          <pc:docMk/>
          <pc:sldMk cId="1625656710" sldId="432"/>
        </pc:sldMkLst>
        <pc:spChg chg="mod">
          <ac:chgData name="Emmi Stuij" userId="48cb471d-72ff-4577-9e95-d60d99efbe3f" providerId="ADAL" clId="{B22EA68C-9690-4B16-A9AA-3E6B07C13616}" dt="2023-08-07T12:02:50.400" v="7" actId="122"/>
          <ac:spMkLst>
            <pc:docMk/>
            <pc:sldMk cId="1625656710" sldId="432"/>
            <ac:spMk id="2" creationId="{DC7F98B1-8158-327D-B669-667DB6F87503}"/>
          </ac:spMkLst>
        </pc:spChg>
      </pc:sldChg>
      <pc:sldChg chg="modSp mod">
        <pc:chgData name="Emmi Stuij" userId="48cb471d-72ff-4577-9e95-d60d99efbe3f" providerId="ADAL" clId="{B22EA68C-9690-4B16-A9AA-3E6B07C13616}" dt="2023-08-07T12:02:54.330" v="8" actId="122"/>
        <pc:sldMkLst>
          <pc:docMk/>
          <pc:sldMk cId="2175589332" sldId="433"/>
        </pc:sldMkLst>
        <pc:spChg chg="mod">
          <ac:chgData name="Emmi Stuij" userId="48cb471d-72ff-4577-9e95-d60d99efbe3f" providerId="ADAL" clId="{B22EA68C-9690-4B16-A9AA-3E6B07C13616}" dt="2023-08-07T12:02:54.330" v="8" actId="122"/>
          <ac:spMkLst>
            <pc:docMk/>
            <pc:sldMk cId="2175589332" sldId="433"/>
            <ac:spMk id="2" creationId="{DC74E499-9954-48ED-4822-0E156B31C45E}"/>
          </ac:spMkLst>
        </pc:spChg>
      </pc:sldChg>
      <pc:sldChg chg="modSp mod">
        <pc:chgData name="Emmi Stuij" userId="48cb471d-72ff-4577-9e95-d60d99efbe3f" providerId="ADAL" clId="{B22EA68C-9690-4B16-A9AA-3E6B07C13616}" dt="2023-08-07T12:02:58.845" v="11" actId="122"/>
        <pc:sldMkLst>
          <pc:docMk/>
          <pc:sldMk cId="460331951" sldId="434"/>
        </pc:sldMkLst>
        <pc:spChg chg="mod">
          <ac:chgData name="Emmi Stuij" userId="48cb471d-72ff-4577-9e95-d60d99efbe3f" providerId="ADAL" clId="{B22EA68C-9690-4B16-A9AA-3E6B07C13616}" dt="2023-08-07T12:02:58.845" v="11" actId="122"/>
          <ac:spMkLst>
            <pc:docMk/>
            <pc:sldMk cId="460331951" sldId="434"/>
            <ac:spMk id="2" creationId="{A84916ED-BA63-5682-46AC-F77A954AFADA}"/>
          </ac:spMkLst>
        </pc:spChg>
      </pc:sldChg>
      <pc:sldChg chg="modSp mod">
        <pc:chgData name="Emmi Stuij" userId="48cb471d-72ff-4577-9e95-d60d99efbe3f" providerId="ADAL" clId="{B22EA68C-9690-4B16-A9AA-3E6B07C13616}" dt="2023-08-07T12:03:01.853" v="12" actId="122"/>
        <pc:sldMkLst>
          <pc:docMk/>
          <pc:sldMk cId="2009250142" sldId="435"/>
        </pc:sldMkLst>
        <pc:spChg chg="mod">
          <ac:chgData name="Emmi Stuij" userId="48cb471d-72ff-4577-9e95-d60d99efbe3f" providerId="ADAL" clId="{B22EA68C-9690-4B16-A9AA-3E6B07C13616}" dt="2023-08-07T12:03:01.853" v="12" actId="122"/>
          <ac:spMkLst>
            <pc:docMk/>
            <pc:sldMk cId="2009250142" sldId="435"/>
            <ac:spMk id="2" creationId="{59A0B6F4-1973-787D-BA09-4BC17B82C840}"/>
          </ac:spMkLst>
        </pc:spChg>
      </pc:sldChg>
      <pc:sldChg chg="ord">
        <pc:chgData name="Emmi Stuij" userId="48cb471d-72ff-4577-9e95-d60d99efbe3f" providerId="ADAL" clId="{B22EA68C-9690-4B16-A9AA-3E6B07C13616}" dt="2023-08-07T11:34:34.794" v="1"/>
        <pc:sldMkLst>
          <pc:docMk/>
          <pc:sldMk cId="496729851" sldId="436"/>
        </pc:sldMkLst>
      </pc:sldChg>
      <pc:sldChg chg="ord">
        <pc:chgData name="Emmi Stuij" userId="48cb471d-72ff-4577-9e95-d60d99efbe3f" providerId="ADAL" clId="{B22EA68C-9690-4B16-A9AA-3E6B07C13616}" dt="2023-08-07T11:35:41.481" v="4"/>
        <pc:sldMkLst>
          <pc:docMk/>
          <pc:sldMk cId="938748719" sldId="437"/>
        </pc:sldMkLst>
      </pc:sldChg>
    </pc:docChg>
  </pc:docChgLst>
  <pc:docChgLst>
    <pc:chgData name="Emmi Stuij" userId="48cb471d-72ff-4577-9e95-d60d99efbe3f" providerId="ADAL" clId="{1B463447-08D8-410C-8350-B19D68A58C00}"/>
    <pc:docChg chg="modSld">
      <pc:chgData name="Emmi Stuij" userId="48cb471d-72ff-4577-9e95-d60d99efbe3f" providerId="ADAL" clId="{1B463447-08D8-410C-8350-B19D68A58C00}" dt="2022-10-31T13:03:26.008" v="1" actId="1076"/>
      <pc:docMkLst>
        <pc:docMk/>
      </pc:docMkLst>
      <pc:sldChg chg="modSp mod">
        <pc:chgData name="Emmi Stuij" userId="48cb471d-72ff-4577-9e95-d60d99efbe3f" providerId="ADAL" clId="{1B463447-08D8-410C-8350-B19D68A58C00}" dt="2022-10-31T13:03:26.008" v="1" actId="1076"/>
        <pc:sldMkLst>
          <pc:docMk/>
          <pc:sldMk cId="4135134711" sldId="409"/>
        </pc:sldMkLst>
        <pc:picChg chg="mod">
          <ac:chgData name="Emmi Stuij" userId="48cb471d-72ff-4577-9e95-d60d99efbe3f" providerId="ADAL" clId="{1B463447-08D8-410C-8350-B19D68A58C00}" dt="2022-10-31T13:03:26.008" v="1" actId="1076"/>
          <ac:picMkLst>
            <pc:docMk/>
            <pc:sldMk cId="4135134711" sldId="409"/>
            <ac:picMk id="9" creationId="{7C384154-6144-4D78-A070-6A84FAC45DE8}"/>
          </ac:picMkLst>
        </pc:picChg>
      </pc:sldChg>
    </pc:docChg>
  </pc:docChgLst>
  <pc:docChgLst>
    <pc:chgData name="Emmi Stuij" userId="48cb471d-72ff-4577-9e95-d60d99efbe3f" providerId="ADAL" clId="{C1CF9C19-F349-43C2-9A66-7FB9B959BFED}"/>
    <pc:docChg chg="modSld">
      <pc:chgData name="Emmi Stuij" userId="48cb471d-72ff-4577-9e95-d60d99efbe3f" providerId="ADAL" clId="{C1CF9C19-F349-43C2-9A66-7FB9B959BFED}" dt="2024-10-28T14:03:58.765" v="292" actId="20577"/>
      <pc:docMkLst>
        <pc:docMk/>
      </pc:docMkLst>
      <pc:sldChg chg="modSp mod">
        <pc:chgData name="Emmi Stuij" userId="48cb471d-72ff-4577-9e95-d60d99efbe3f" providerId="ADAL" clId="{C1CF9C19-F349-43C2-9A66-7FB9B959BFED}" dt="2024-10-28T14:01:46.119" v="23" actId="20577"/>
        <pc:sldMkLst>
          <pc:docMk/>
          <pc:sldMk cId="3957350788" sldId="263"/>
        </pc:sldMkLst>
        <pc:spChg chg="mod">
          <ac:chgData name="Emmi Stuij" userId="48cb471d-72ff-4577-9e95-d60d99efbe3f" providerId="ADAL" clId="{C1CF9C19-F349-43C2-9A66-7FB9B959BFED}" dt="2024-10-28T14:01:46.119" v="23" actId="20577"/>
          <ac:spMkLst>
            <pc:docMk/>
            <pc:sldMk cId="3957350788" sldId="263"/>
            <ac:spMk id="5" creationId="{00000000-0000-0000-0000-000000000000}"/>
          </ac:spMkLst>
        </pc:spChg>
      </pc:sldChg>
      <pc:sldChg chg="modNotesTx">
        <pc:chgData name="Emmi Stuij" userId="48cb471d-72ff-4577-9e95-d60d99efbe3f" providerId="ADAL" clId="{C1CF9C19-F349-43C2-9A66-7FB9B959BFED}" dt="2024-10-28T14:03:58.765" v="292" actId="20577"/>
        <pc:sldMkLst>
          <pc:docMk/>
          <pc:sldMk cId="4292634912" sldId="422"/>
        </pc:sldMkLst>
      </pc:sldChg>
      <pc:sldChg chg="modNotesTx">
        <pc:chgData name="Emmi Stuij" userId="48cb471d-72ff-4577-9e95-d60d99efbe3f" providerId="ADAL" clId="{C1CF9C19-F349-43C2-9A66-7FB9B959BFED}" dt="2024-10-28T14:02:41.469" v="26" actId="20577"/>
        <pc:sldMkLst>
          <pc:docMk/>
          <pc:sldMk cId="1040511353" sldId="425"/>
        </pc:sldMkLst>
      </pc:sldChg>
      <pc:sldChg chg="modNotesTx">
        <pc:chgData name="Emmi Stuij" userId="48cb471d-72ff-4577-9e95-d60d99efbe3f" providerId="ADAL" clId="{C1CF9C19-F349-43C2-9A66-7FB9B959BFED}" dt="2024-10-28T14:02:34.248" v="25" actId="20577"/>
        <pc:sldMkLst>
          <pc:docMk/>
          <pc:sldMk cId="3192071951" sldId="430"/>
        </pc:sldMkLst>
      </pc:sldChg>
    </pc:docChg>
  </pc:docChgLst>
  <pc:docChgLst>
    <pc:chgData name="Emmi Stuij" userId="48cb471d-72ff-4577-9e95-d60d99efbe3f" providerId="ADAL" clId="{C63AE8AD-4B47-4D3A-A6BA-D50E1736713A}"/>
    <pc:docChg chg="modSld sldOrd">
      <pc:chgData name="Emmi Stuij" userId="48cb471d-72ff-4577-9e95-d60d99efbe3f" providerId="ADAL" clId="{C63AE8AD-4B47-4D3A-A6BA-D50E1736713A}" dt="2022-09-30T11:57:00.641" v="3"/>
      <pc:docMkLst>
        <pc:docMk/>
      </pc:docMkLst>
      <pc:sldChg chg="ord">
        <pc:chgData name="Emmi Stuij" userId="48cb471d-72ff-4577-9e95-d60d99efbe3f" providerId="ADAL" clId="{C63AE8AD-4B47-4D3A-A6BA-D50E1736713A}" dt="2022-09-30T11:57:00.641" v="3"/>
        <pc:sldMkLst>
          <pc:docMk/>
          <pc:sldMk cId="148368366" sldId="415"/>
        </pc:sldMkLst>
      </pc:sldChg>
    </pc:docChg>
  </pc:docChgLst>
  <pc:docChgLst>
    <pc:chgData name="Evelien Krikhaar" userId="aa8f0464-b300-4b57-9ca7-bb1134eae4f1" providerId="ADAL" clId="{68E68EAD-9D5A-4513-B0A4-E01BD6F6DDC0}"/>
    <pc:docChg chg="custSel delSld modSld">
      <pc:chgData name="Evelien Krikhaar" userId="aa8f0464-b300-4b57-9ca7-bb1134eae4f1" providerId="ADAL" clId="{68E68EAD-9D5A-4513-B0A4-E01BD6F6DDC0}" dt="2022-05-16T10:35:55.591" v="196" actId="2696"/>
      <pc:docMkLst>
        <pc:docMk/>
      </pc:docMkLst>
      <pc:sldChg chg="modSp mod">
        <pc:chgData name="Evelien Krikhaar" userId="aa8f0464-b300-4b57-9ca7-bb1134eae4f1" providerId="ADAL" clId="{68E68EAD-9D5A-4513-B0A4-E01BD6F6DDC0}" dt="2022-05-16T10:33:29.137" v="22" actId="5793"/>
        <pc:sldMkLst>
          <pc:docMk/>
          <pc:sldMk cId="2614013781" sldId="393"/>
        </pc:sldMkLst>
        <pc:graphicFrameChg chg="modGraphic">
          <ac:chgData name="Evelien Krikhaar" userId="aa8f0464-b300-4b57-9ca7-bb1134eae4f1" providerId="ADAL" clId="{68E68EAD-9D5A-4513-B0A4-E01BD6F6DDC0}" dt="2022-05-16T10:33:29.137" v="22" actId="5793"/>
          <ac:graphicFrameMkLst>
            <pc:docMk/>
            <pc:sldMk cId="2614013781" sldId="393"/>
            <ac:graphicFrameMk id="6" creationId="{6D034D51-9021-4238-B3C9-0425BD6AC74D}"/>
          </ac:graphicFrameMkLst>
        </pc:graphicFrameChg>
      </pc:sldChg>
      <pc:sldChg chg="del">
        <pc:chgData name="Evelien Krikhaar" userId="aa8f0464-b300-4b57-9ca7-bb1134eae4f1" providerId="ADAL" clId="{68E68EAD-9D5A-4513-B0A4-E01BD6F6DDC0}" dt="2022-05-16T10:32:06.007" v="0" actId="2696"/>
        <pc:sldMkLst>
          <pc:docMk/>
          <pc:sldMk cId="3333442536" sldId="410"/>
        </pc:sldMkLst>
      </pc:sldChg>
      <pc:sldChg chg="del">
        <pc:chgData name="Evelien Krikhaar" userId="aa8f0464-b300-4b57-9ca7-bb1134eae4f1" providerId="ADAL" clId="{68E68EAD-9D5A-4513-B0A4-E01BD6F6DDC0}" dt="2022-05-16T10:35:55.591" v="196" actId="2696"/>
        <pc:sldMkLst>
          <pc:docMk/>
          <pc:sldMk cId="2105521310" sldId="421"/>
        </pc:sldMkLst>
      </pc:sldChg>
      <pc:sldChg chg="modSp mod modNotesTx">
        <pc:chgData name="Evelien Krikhaar" userId="aa8f0464-b300-4b57-9ca7-bb1134eae4f1" providerId="ADAL" clId="{68E68EAD-9D5A-4513-B0A4-E01BD6F6DDC0}" dt="2022-05-16T10:35:43.735" v="195" actId="6549"/>
        <pc:sldMkLst>
          <pc:docMk/>
          <pc:sldMk cId="299434817" sldId="423"/>
        </pc:sldMkLst>
        <pc:spChg chg="mod">
          <ac:chgData name="Evelien Krikhaar" userId="aa8f0464-b300-4b57-9ca7-bb1134eae4f1" providerId="ADAL" clId="{68E68EAD-9D5A-4513-B0A4-E01BD6F6DDC0}" dt="2022-05-16T10:35:24.850" v="194" actId="20577"/>
          <ac:spMkLst>
            <pc:docMk/>
            <pc:sldMk cId="299434817" sldId="423"/>
            <ac:spMk id="3" creationId="{4DD3EB7D-8693-4178-B2AF-273140C859C0}"/>
          </ac:spMkLst>
        </pc:spChg>
      </pc:sldChg>
    </pc:docChg>
  </pc:docChgLst>
  <pc:docChgLst>
    <pc:chgData name="Emmi Stuij" userId="48cb471d-72ff-4577-9e95-d60d99efbe3f" providerId="ADAL" clId="{723221C9-A9A1-494C-B659-D1E463E6A831}"/>
    <pc:docChg chg="undo custSel addSld delSld modSld">
      <pc:chgData name="Emmi Stuij" userId="48cb471d-72ff-4577-9e95-d60d99efbe3f" providerId="ADAL" clId="{723221C9-A9A1-494C-B659-D1E463E6A831}" dt="2023-01-18T11:51:56.470" v="3810" actId="207"/>
      <pc:docMkLst>
        <pc:docMk/>
      </pc:docMkLst>
      <pc:sldChg chg="modSp mod">
        <pc:chgData name="Emmi Stuij" userId="48cb471d-72ff-4577-9e95-d60d99efbe3f" providerId="ADAL" clId="{723221C9-A9A1-494C-B659-D1E463E6A831}" dt="2023-01-18T10:38:20.129" v="55" actId="1076"/>
        <pc:sldMkLst>
          <pc:docMk/>
          <pc:sldMk cId="3957350788" sldId="263"/>
        </pc:sldMkLst>
        <pc:spChg chg="mod">
          <ac:chgData name="Emmi Stuij" userId="48cb471d-72ff-4577-9e95-d60d99efbe3f" providerId="ADAL" clId="{723221C9-A9A1-494C-B659-D1E463E6A831}" dt="2023-01-18T10:38:20.129" v="55" actId="1076"/>
          <ac:spMkLst>
            <pc:docMk/>
            <pc:sldMk cId="3957350788" sldId="263"/>
            <ac:spMk id="4" creationId="{00000000-0000-0000-0000-000000000000}"/>
          </ac:spMkLst>
        </pc:spChg>
        <pc:spChg chg="mod">
          <ac:chgData name="Emmi Stuij" userId="48cb471d-72ff-4577-9e95-d60d99efbe3f" providerId="ADAL" clId="{723221C9-A9A1-494C-B659-D1E463E6A831}" dt="2023-01-18T10:38:15.085" v="54" actId="1076"/>
          <ac:spMkLst>
            <pc:docMk/>
            <pc:sldMk cId="3957350788" sldId="263"/>
            <ac:spMk id="5" creationId="{00000000-0000-0000-0000-000000000000}"/>
          </ac:spMkLst>
        </pc:spChg>
      </pc:sldChg>
      <pc:sldChg chg="del">
        <pc:chgData name="Emmi Stuij" userId="48cb471d-72ff-4577-9e95-d60d99efbe3f" providerId="ADAL" clId="{723221C9-A9A1-494C-B659-D1E463E6A831}" dt="2023-01-18T10:49:10.248" v="410" actId="2696"/>
        <pc:sldMkLst>
          <pc:docMk/>
          <pc:sldMk cId="3639938245" sldId="378"/>
        </pc:sldMkLst>
      </pc:sldChg>
      <pc:sldChg chg="del">
        <pc:chgData name="Emmi Stuij" userId="48cb471d-72ff-4577-9e95-d60d99efbe3f" providerId="ADAL" clId="{723221C9-A9A1-494C-B659-D1E463E6A831}" dt="2023-01-18T11:25:07.192" v="2335" actId="47"/>
        <pc:sldMkLst>
          <pc:docMk/>
          <pc:sldMk cId="2614013781" sldId="393"/>
        </pc:sldMkLst>
      </pc:sldChg>
      <pc:sldChg chg="modSp mod modClrScheme chgLayout">
        <pc:chgData name="Emmi Stuij" userId="48cb471d-72ff-4577-9e95-d60d99efbe3f" providerId="ADAL" clId="{723221C9-A9A1-494C-B659-D1E463E6A831}" dt="2023-01-18T11:41:07.472" v="3200" actId="1076"/>
        <pc:sldMkLst>
          <pc:docMk/>
          <pc:sldMk cId="686335032" sldId="397"/>
        </pc:sldMkLst>
        <pc:spChg chg="mod ord">
          <ac:chgData name="Emmi Stuij" userId="48cb471d-72ff-4577-9e95-d60d99efbe3f" providerId="ADAL" clId="{723221C9-A9A1-494C-B659-D1E463E6A831}" dt="2023-01-18T11:40:24.619" v="3192" actId="700"/>
          <ac:spMkLst>
            <pc:docMk/>
            <pc:sldMk cId="686335032" sldId="397"/>
            <ac:spMk id="4" creationId="{254D1A4C-6CC8-49B7-A5F6-6B4B52C652C5}"/>
          </ac:spMkLst>
        </pc:spChg>
        <pc:spChg chg="mod ord">
          <ac:chgData name="Emmi Stuij" userId="48cb471d-72ff-4577-9e95-d60d99efbe3f" providerId="ADAL" clId="{723221C9-A9A1-494C-B659-D1E463E6A831}" dt="2023-01-18T11:41:07.472" v="3200" actId="1076"/>
          <ac:spMkLst>
            <pc:docMk/>
            <pc:sldMk cId="686335032" sldId="397"/>
            <ac:spMk id="5" creationId="{81A62261-EE34-43EE-B500-698925E7B885}"/>
          </ac:spMkLst>
        </pc:spChg>
      </pc:sldChg>
      <pc:sldChg chg="addSp delSp modSp mod modClrScheme chgLayout">
        <pc:chgData name="Emmi Stuij" userId="48cb471d-72ff-4577-9e95-d60d99efbe3f" providerId="ADAL" clId="{723221C9-A9A1-494C-B659-D1E463E6A831}" dt="2023-01-18T11:50:19.960" v="3800" actId="20577"/>
        <pc:sldMkLst>
          <pc:docMk/>
          <pc:sldMk cId="4135134711" sldId="409"/>
        </pc:sldMkLst>
        <pc:spChg chg="mod ord">
          <ac:chgData name="Emmi Stuij" userId="48cb471d-72ff-4577-9e95-d60d99efbe3f" providerId="ADAL" clId="{723221C9-A9A1-494C-B659-D1E463E6A831}" dt="2023-01-18T11:45:29.710" v="3678" actId="20577"/>
          <ac:spMkLst>
            <pc:docMk/>
            <pc:sldMk cId="4135134711" sldId="409"/>
            <ac:spMk id="2" creationId="{7D09D0A8-AE03-4052-AA20-27D1EBC7AF38}"/>
          </ac:spMkLst>
        </pc:spChg>
        <pc:spChg chg="mod ord">
          <ac:chgData name="Emmi Stuij" userId="48cb471d-72ff-4577-9e95-d60d99efbe3f" providerId="ADAL" clId="{723221C9-A9A1-494C-B659-D1E463E6A831}" dt="2023-01-18T11:50:19.960" v="3800" actId="20577"/>
          <ac:spMkLst>
            <pc:docMk/>
            <pc:sldMk cId="4135134711" sldId="409"/>
            <ac:spMk id="3" creationId="{50304CCE-B5A7-4908-82B5-CFA1A6102BE2}"/>
          </ac:spMkLst>
        </pc:spChg>
        <pc:picChg chg="add del">
          <ac:chgData name="Emmi Stuij" userId="48cb471d-72ff-4577-9e95-d60d99efbe3f" providerId="ADAL" clId="{723221C9-A9A1-494C-B659-D1E463E6A831}" dt="2023-01-18T11:41:34.443" v="3203" actId="22"/>
          <ac:picMkLst>
            <pc:docMk/>
            <pc:sldMk cId="4135134711" sldId="409"/>
            <ac:picMk id="5" creationId="{8D1E975F-B0B9-DF7D-EB73-EA5F22B57487}"/>
          </ac:picMkLst>
        </pc:picChg>
        <pc:picChg chg="add del mod">
          <ac:chgData name="Emmi Stuij" userId="48cb471d-72ff-4577-9e95-d60d99efbe3f" providerId="ADAL" clId="{723221C9-A9A1-494C-B659-D1E463E6A831}" dt="2023-01-18T11:48:29.574" v="3778" actId="478"/>
          <ac:picMkLst>
            <pc:docMk/>
            <pc:sldMk cId="4135134711" sldId="409"/>
            <ac:picMk id="6" creationId="{FB4BD379-7111-B50D-EA04-B6C2E8F9971A}"/>
          </ac:picMkLst>
        </pc:picChg>
        <pc:picChg chg="add del mod">
          <ac:chgData name="Emmi Stuij" userId="48cb471d-72ff-4577-9e95-d60d99efbe3f" providerId="ADAL" clId="{723221C9-A9A1-494C-B659-D1E463E6A831}" dt="2023-01-18T11:49:02.563" v="3781" actId="478"/>
          <ac:picMkLst>
            <pc:docMk/>
            <pc:sldMk cId="4135134711" sldId="409"/>
            <ac:picMk id="8" creationId="{42FE9A33-6B56-E8EA-98E0-248D39AFEB97}"/>
          </ac:picMkLst>
        </pc:picChg>
        <pc:picChg chg="add del mod">
          <ac:chgData name="Emmi Stuij" userId="48cb471d-72ff-4577-9e95-d60d99efbe3f" providerId="ADAL" clId="{723221C9-A9A1-494C-B659-D1E463E6A831}" dt="2023-01-18T11:41:53.227" v="3209" actId="478"/>
          <ac:picMkLst>
            <pc:docMk/>
            <pc:sldMk cId="4135134711" sldId="409"/>
            <ac:picMk id="9" creationId="{7C384154-6144-4D78-A070-6A84FAC45DE8}"/>
          </ac:picMkLst>
        </pc:picChg>
        <pc:picChg chg="add del mod">
          <ac:chgData name="Emmi Stuij" userId="48cb471d-72ff-4577-9e95-d60d99efbe3f" providerId="ADAL" clId="{723221C9-A9A1-494C-B659-D1E463E6A831}" dt="2023-01-18T11:49:32.445" v="3785" actId="478"/>
          <ac:picMkLst>
            <pc:docMk/>
            <pc:sldMk cId="4135134711" sldId="409"/>
            <ac:picMk id="11" creationId="{3C3CE476-7E1B-C101-444A-10FEACF47DDC}"/>
          </ac:picMkLst>
        </pc:picChg>
        <pc:picChg chg="add del mod">
          <ac:chgData name="Emmi Stuij" userId="48cb471d-72ff-4577-9e95-d60d99efbe3f" providerId="ADAL" clId="{723221C9-A9A1-494C-B659-D1E463E6A831}" dt="2023-01-18T11:50:14.066" v="3794" actId="478"/>
          <ac:picMkLst>
            <pc:docMk/>
            <pc:sldMk cId="4135134711" sldId="409"/>
            <ac:picMk id="13" creationId="{281A7299-09D7-1F44-7507-34D8F24D8F15}"/>
          </ac:picMkLst>
        </pc:picChg>
      </pc:sldChg>
      <pc:sldChg chg="del">
        <pc:chgData name="Emmi Stuij" userId="48cb471d-72ff-4577-9e95-d60d99efbe3f" providerId="ADAL" clId="{723221C9-A9A1-494C-B659-D1E463E6A831}" dt="2023-01-18T10:50:23.405" v="412" actId="2696"/>
        <pc:sldMkLst>
          <pc:docMk/>
          <pc:sldMk cId="4000721169" sldId="411"/>
        </pc:sldMkLst>
      </pc:sldChg>
      <pc:sldChg chg="del">
        <pc:chgData name="Emmi Stuij" userId="48cb471d-72ff-4577-9e95-d60d99efbe3f" providerId="ADAL" clId="{723221C9-A9A1-494C-B659-D1E463E6A831}" dt="2023-01-18T10:50:18.998" v="411" actId="2696"/>
        <pc:sldMkLst>
          <pc:docMk/>
          <pc:sldMk cId="3637688603" sldId="412"/>
        </pc:sldMkLst>
      </pc:sldChg>
      <pc:sldChg chg="modSp mod modAnim">
        <pc:chgData name="Emmi Stuij" userId="48cb471d-72ff-4577-9e95-d60d99efbe3f" providerId="ADAL" clId="{723221C9-A9A1-494C-B659-D1E463E6A831}" dt="2023-01-18T11:33:06.179" v="2819" actId="20577"/>
        <pc:sldMkLst>
          <pc:docMk/>
          <pc:sldMk cId="1744547183" sldId="413"/>
        </pc:sldMkLst>
        <pc:spChg chg="mod">
          <ac:chgData name="Emmi Stuij" userId="48cb471d-72ff-4577-9e95-d60d99efbe3f" providerId="ADAL" clId="{723221C9-A9A1-494C-B659-D1E463E6A831}" dt="2023-01-18T10:40:07.159" v="56" actId="1076"/>
          <ac:spMkLst>
            <pc:docMk/>
            <pc:sldMk cId="1744547183" sldId="413"/>
            <ac:spMk id="2" creationId="{8924B2AC-AC16-4479-810B-C74877BEE844}"/>
          </ac:spMkLst>
        </pc:spChg>
        <pc:spChg chg="mod">
          <ac:chgData name="Emmi Stuij" userId="48cb471d-72ff-4577-9e95-d60d99efbe3f" providerId="ADAL" clId="{723221C9-A9A1-494C-B659-D1E463E6A831}" dt="2023-01-18T11:33:06.179" v="2819" actId="20577"/>
          <ac:spMkLst>
            <pc:docMk/>
            <pc:sldMk cId="1744547183" sldId="413"/>
            <ac:spMk id="3" creationId="{429C01DA-D920-4A41-A84D-983090A99B31}"/>
          </ac:spMkLst>
        </pc:spChg>
      </pc:sldChg>
      <pc:sldChg chg="del">
        <pc:chgData name="Emmi Stuij" userId="48cb471d-72ff-4577-9e95-d60d99efbe3f" providerId="ADAL" clId="{723221C9-A9A1-494C-B659-D1E463E6A831}" dt="2023-01-18T10:49:01.576" v="407" actId="2696"/>
        <pc:sldMkLst>
          <pc:docMk/>
          <pc:sldMk cId="148368366" sldId="415"/>
        </pc:sldMkLst>
      </pc:sldChg>
      <pc:sldChg chg="del">
        <pc:chgData name="Emmi Stuij" userId="48cb471d-72ff-4577-9e95-d60d99efbe3f" providerId="ADAL" clId="{723221C9-A9A1-494C-B659-D1E463E6A831}" dt="2023-01-18T10:49:07.151" v="408" actId="2696"/>
        <pc:sldMkLst>
          <pc:docMk/>
          <pc:sldMk cId="2518398935" sldId="417"/>
        </pc:sldMkLst>
      </pc:sldChg>
      <pc:sldChg chg="del">
        <pc:chgData name="Emmi Stuij" userId="48cb471d-72ff-4577-9e95-d60d99efbe3f" providerId="ADAL" clId="{723221C9-A9A1-494C-B659-D1E463E6A831}" dt="2023-01-18T10:49:08.776" v="409" actId="2696"/>
        <pc:sldMkLst>
          <pc:docMk/>
          <pc:sldMk cId="2103301793" sldId="418"/>
        </pc:sldMkLst>
      </pc:sldChg>
      <pc:sldChg chg="del">
        <pc:chgData name="Emmi Stuij" userId="48cb471d-72ff-4577-9e95-d60d99efbe3f" providerId="ADAL" clId="{723221C9-A9A1-494C-B659-D1E463E6A831}" dt="2023-01-18T11:25:03.984" v="2333" actId="47"/>
        <pc:sldMkLst>
          <pc:docMk/>
          <pc:sldMk cId="4243408955" sldId="420"/>
        </pc:sldMkLst>
      </pc:sldChg>
      <pc:sldChg chg="addSp delSp modSp mod chgLayout">
        <pc:chgData name="Emmi Stuij" userId="48cb471d-72ff-4577-9e95-d60d99efbe3f" providerId="ADAL" clId="{723221C9-A9A1-494C-B659-D1E463E6A831}" dt="2023-01-18T11:32:41.397" v="2804" actId="700"/>
        <pc:sldMkLst>
          <pc:docMk/>
          <pc:sldMk cId="4292634912" sldId="422"/>
        </pc:sldMkLst>
        <pc:spChg chg="add del mod">
          <ac:chgData name="Emmi Stuij" userId="48cb471d-72ff-4577-9e95-d60d99efbe3f" providerId="ADAL" clId="{723221C9-A9A1-494C-B659-D1E463E6A831}" dt="2023-01-18T11:29:18.482" v="2766" actId="478"/>
          <ac:spMkLst>
            <pc:docMk/>
            <pc:sldMk cId="4292634912" sldId="422"/>
            <ac:spMk id="3" creationId="{46B7F60E-C390-118E-2CAE-F5859653F302}"/>
          </ac:spMkLst>
        </pc:spChg>
        <pc:spChg chg="mod ord">
          <ac:chgData name="Emmi Stuij" userId="48cb471d-72ff-4577-9e95-d60d99efbe3f" providerId="ADAL" clId="{723221C9-A9A1-494C-B659-D1E463E6A831}" dt="2023-01-18T11:32:41.397" v="2804" actId="700"/>
          <ac:spMkLst>
            <pc:docMk/>
            <pc:sldMk cId="4292634912" sldId="422"/>
            <ac:spMk id="5" creationId="{8F443843-D03E-487F-BB0E-E58007145BEF}"/>
          </ac:spMkLst>
        </pc:spChg>
        <pc:spChg chg="add del mod ord">
          <ac:chgData name="Emmi Stuij" userId="48cb471d-72ff-4577-9e95-d60d99efbe3f" providerId="ADAL" clId="{723221C9-A9A1-494C-B659-D1E463E6A831}" dt="2023-01-18T11:32:41.397" v="2804" actId="700"/>
          <ac:spMkLst>
            <pc:docMk/>
            <pc:sldMk cId="4292634912" sldId="422"/>
            <ac:spMk id="7" creationId="{820816C5-F7A9-4BE4-8326-EF8C8E5BBEDD}"/>
          </ac:spMkLst>
        </pc:spChg>
        <pc:graphicFrameChg chg="del mod">
          <ac:chgData name="Emmi Stuij" userId="48cb471d-72ff-4577-9e95-d60d99efbe3f" providerId="ADAL" clId="{723221C9-A9A1-494C-B659-D1E463E6A831}" dt="2023-01-18T11:29:21.169" v="2767" actId="478"/>
          <ac:graphicFrameMkLst>
            <pc:docMk/>
            <pc:sldMk cId="4292634912" sldId="422"/>
            <ac:graphicFrameMk id="6" creationId="{720002E0-AEE2-4F04-A490-9EFAB881C527}"/>
          </ac:graphicFrameMkLst>
        </pc:graphicFrameChg>
      </pc:sldChg>
      <pc:sldChg chg="del">
        <pc:chgData name="Emmi Stuij" userId="48cb471d-72ff-4577-9e95-d60d99efbe3f" providerId="ADAL" clId="{723221C9-A9A1-494C-B659-D1E463E6A831}" dt="2023-01-18T11:25:10.112" v="2336" actId="47"/>
        <pc:sldMkLst>
          <pc:docMk/>
          <pc:sldMk cId="299434817" sldId="423"/>
        </pc:sldMkLst>
      </pc:sldChg>
      <pc:sldChg chg="del">
        <pc:chgData name="Emmi Stuij" userId="48cb471d-72ff-4577-9e95-d60d99efbe3f" providerId="ADAL" clId="{723221C9-A9A1-494C-B659-D1E463E6A831}" dt="2023-01-18T11:25:05.809" v="2334" actId="47"/>
        <pc:sldMkLst>
          <pc:docMk/>
          <pc:sldMk cId="641697163" sldId="424"/>
        </pc:sldMkLst>
      </pc:sldChg>
      <pc:sldChg chg="modSp mod modClrScheme chgLayout">
        <pc:chgData name="Emmi Stuij" userId="48cb471d-72ff-4577-9e95-d60d99efbe3f" providerId="ADAL" clId="{723221C9-A9A1-494C-B659-D1E463E6A831}" dt="2023-01-18T11:40:54.195" v="3199" actId="1076"/>
        <pc:sldMkLst>
          <pc:docMk/>
          <pc:sldMk cId="1040511353" sldId="425"/>
        </pc:sldMkLst>
        <pc:spChg chg="mod ord">
          <ac:chgData name="Emmi Stuij" userId="48cb471d-72ff-4577-9e95-d60d99efbe3f" providerId="ADAL" clId="{723221C9-A9A1-494C-B659-D1E463E6A831}" dt="2023-01-18T11:40:54.195" v="3199" actId="1076"/>
          <ac:spMkLst>
            <pc:docMk/>
            <pc:sldMk cId="1040511353" sldId="425"/>
            <ac:spMk id="2" creationId="{7D4868AB-2962-4424-94B7-6241C11F640F}"/>
          </ac:spMkLst>
        </pc:spChg>
        <pc:picChg chg="mod ord">
          <ac:chgData name="Emmi Stuij" userId="48cb471d-72ff-4577-9e95-d60d99efbe3f" providerId="ADAL" clId="{723221C9-A9A1-494C-B659-D1E463E6A831}" dt="2023-01-18T11:40:49.110" v="3198" actId="1076"/>
          <ac:picMkLst>
            <pc:docMk/>
            <pc:sldMk cId="1040511353" sldId="425"/>
            <ac:picMk id="6" creationId="{FAB9A7BB-6AB5-4A0D-9A10-881B335CBF6B}"/>
          </ac:picMkLst>
        </pc:picChg>
      </pc:sldChg>
      <pc:sldChg chg="del">
        <pc:chgData name="Emmi Stuij" userId="48cb471d-72ff-4577-9e95-d60d99efbe3f" providerId="ADAL" clId="{723221C9-A9A1-494C-B659-D1E463E6A831}" dt="2023-01-18T11:48:13.547" v="3775" actId="2696"/>
        <pc:sldMkLst>
          <pc:docMk/>
          <pc:sldMk cId="1907806220" sldId="426"/>
        </pc:sldMkLst>
      </pc:sldChg>
      <pc:sldChg chg="addSp delSp modSp new mod">
        <pc:chgData name="Emmi Stuij" userId="48cb471d-72ff-4577-9e95-d60d99efbe3f" providerId="ADAL" clId="{723221C9-A9A1-494C-B659-D1E463E6A831}" dt="2023-01-18T11:24:17.385" v="2332" actId="14100"/>
        <pc:sldMkLst>
          <pc:docMk/>
          <pc:sldMk cId="2995287394" sldId="427"/>
        </pc:sldMkLst>
        <pc:spChg chg="del">
          <ac:chgData name="Emmi Stuij" userId="48cb471d-72ff-4577-9e95-d60d99efbe3f" providerId="ADAL" clId="{723221C9-A9A1-494C-B659-D1E463E6A831}" dt="2023-01-18T10:57:16.489" v="1009" actId="478"/>
          <ac:spMkLst>
            <pc:docMk/>
            <pc:sldMk cId="2995287394" sldId="427"/>
            <ac:spMk id="2" creationId="{95AFE04B-C7C9-6CDF-4AE0-AF2A8DF3AE1B}"/>
          </ac:spMkLst>
        </pc:spChg>
        <pc:spChg chg="del">
          <ac:chgData name="Emmi Stuij" userId="48cb471d-72ff-4577-9e95-d60d99efbe3f" providerId="ADAL" clId="{723221C9-A9A1-494C-B659-D1E463E6A831}" dt="2023-01-18T10:57:17.813" v="1010" actId="478"/>
          <ac:spMkLst>
            <pc:docMk/>
            <pc:sldMk cId="2995287394" sldId="427"/>
            <ac:spMk id="3" creationId="{7DB15C69-4BBC-D4E9-2134-1DA1118FBF12}"/>
          </ac:spMkLst>
        </pc:spChg>
        <pc:graphicFrameChg chg="add del mod modGraphic">
          <ac:chgData name="Emmi Stuij" userId="48cb471d-72ff-4577-9e95-d60d99efbe3f" providerId="ADAL" clId="{723221C9-A9A1-494C-B659-D1E463E6A831}" dt="2023-01-18T11:06:56.744" v="1043" actId="478"/>
          <ac:graphicFrameMkLst>
            <pc:docMk/>
            <pc:sldMk cId="2995287394" sldId="427"/>
            <ac:graphicFrameMk id="6" creationId="{6E5A19A7-7E78-5355-38AE-91CB71A61530}"/>
          </ac:graphicFrameMkLst>
        </pc:graphicFrameChg>
        <pc:graphicFrameChg chg="add mod modGraphic">
          <ac:chgData name="Emmi Stuij" userId="48cb471d-72ff-4577-9e95-d60d99efbe3f" providerId="ADAL" clId="{723221C9-A9A1-494C-B659-D1E463E6A831}" dt="2023-01-18T11:24:17.385" v="2332" actId="14100"/>
          <ac:graphicFrameMkLst>
            <pc:docMk/>
            <pc:sldMk cId="2995287394" sldId="427"/>
            <ac:graphicFrameMk id="7" creationId="{1DDFA786-DF92-E0E4-96F3-486A08724E8A}"/>
          </ac:graphicFrameMkLst>
        </pc:graphicFrameChg>
        <pc:graphicFrameChg chg="add del mod">
          <ac:chgData name="Emmi Stuij" userId="48cb471d-72ff-4577-9e95-d60d99efbe3f" providerId="ADAL" clId="{723221C9-A9A1-494C-B659-D1E463E6A831}" dt="2023-01-18T11:21:02.206" v="2298" actId="478"/>
          <ac:graphicFrameMkLst>
            <pc:docMk/>
            <pc:sldMk cId="2995287394" sldId="427"/>
            <ac:graphicFrameMk id="8" creationId="{FD2A405B-77F9-6A50-4F7F-A46B38089B37}"/>
          </ac:graphicFrameMkLst>
        </pc:graphicFrameChg>
        <pc:picChg chg="add del mod">
          <ac:chgData name="Emmi Stuij" userId="48cb471d-72ff-4577-9e95-d60d99efbe3f" providerId="ADAL" clId="{723221C9-A9A1-494C-B659-D1E463E6A831}" dt="2023-01-18T11:06:17.037" v="1037" actId="478"/>
          <ac:picMkLst>
            <pc:docMk/>
            <pc:sldMk cId="2995287394" sldId="427"/>
            <ac:picMk id="5" creationId="{C62D2C15-0F78-6E76-4DFA-DBCFD2497591}"/>
          </ac:picMkLst>
        </pc:picChg>
      </pc:sldChg>
      <pc:sldChg chg="addSp delSp modSp new mod modClrScheme chgLayout">
        <pc:chgData name="Emmi Stuij" userId="48cb471d-72ff-4577-9e95-d60d99efbe3f" providerId="ADAL" clId="{723221C9-A9A1-494C-B659-D1E463E6A831}" dt="2023-01-18T11:51:56.470" v="3810" actId="207"/>
        <pc:sldMkLst>
          <pc:docMk/>
          <pc:sldMk cId="1020631841" sldId="428"/>
        </pc:sldMkLst>
        <pc:spChg chg="mod ord">
          <ac:chgData name="Emmi Stuij" userId="48cb471d-72ff-4577-9e95-d60d99efbe3f" providerId="ADAL" clId="{723221C9-A9A1-494C-B659-D1E463E6A831}" dt="2023-01-18T11:46:53.055" v="3747" actId="122"/>
          <ac:spMkLst>
            <pc:docMk/>
            <pc:sldMk cId="1020631841" sldId="428"/>
            <ac:spMk id="2" creationId="{D8D081CF-283F-EE8E-1A21-6F84AA85C209}"/>
          </ac:spMkLst>
        </pc:spChg>
        <pc:spChg chg="mod ord">
          <ac:chgData name="Emmi Stuij" userId="48cb471d-72ff-4577-9e95-d60d99efbe3f" providerId="ADAL" clId="{723221C9-A9A1-494C-B659-D1E463E6A831}" dt="2023-01-18T11:51:56.470" v="3810" actId="207"/>
          <ac:spMkLst>
            <pc:docMk/>
            <pc:sldMk cId="1020631841" sldId="428"/>
            <ac:spMk id="3" creationId="{ED752B83-3793-2459-9DDA-0DDF986E3332}"/>
          </ac:spMkLst>
        </pc:spChg>
        <pc:picChg chg="add del mod">
          <ac:chgData name="Emmi Stuij" userId="48cb471d-72ff-4577-9e95-d60d99efbe3f" providerId="ADAL" clId="{723221C9-A9A1-494C-B659-D1E463E6A831}" dt="2023-01-18T11:47:12.421" v="3752" actId="21"/>
          <ac:picMkLst>
            <pc:docMk/>
            <pc:sldMk cId="1020631841" sldId="428"/>
            <ac:picMk id="5" creationId="{B5DC9F75-A3AE-D91B-F9C5-09173971845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7A4BAF89-8139-4A26-8C95-09DBE77AA0F6}" type="datetimeFigureOut">
              <a:rPr lang="nl-NL" smtClean="0"/>
              <a:t>28-10-2024</a:t>
            </a:fld>
            <a:endParaRPr lang="nl-NL"/>
          </a:p>
        </p:txBody>
      </p:sp>
      <p:sp>
        <p:nvSpPr>
          <p:cNvPr id="4" name="Tijdelijke aanduiding voor dia-afbeelding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8CF4BE2F-F449-42B7-A18E-A0AE3B2A41B7}" type="slidenum">
              <a:rPr lang="nl-NL" smtClean="0"/>
              <a:t>‹nr.›</a:t>
            </a:fld>
            <a:endParaRPr lang="nl-NL"/>
          </a:p>
        </p:txBody>
      </p:sp>
    </p:spTree>
    <p:extLst>
      <p:ext uri="{BB962C8B-B14F-4D97-AF65-F5344CB8AC3E}">
        <p14:creationId xmlns:p14="http://schemas.microsoft.com/office/powerpoint/2010/main" val="3329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br>
              <a:rPr lang="nl-NL" dirty="0">
                <a:sym typeface="Wingdings" panose="05000000000000000000" pitchFamily="2" charset="2"/>
              </a:rPr>
            </a:br>
            <a:endParaRPr lang="nl-NL" dirty="0"/>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4</a:t>
            </a:fld>
            <a:endParaRPr lang="nl-NL"/>
          </a:p>
        </p:txBody>
      </p:sp>
    </p:spTree>
    <p:extLst>
      <p:ext uri="{BB962C8B-B14F-4D97-AF65-F5344CB8AC3E}">
        <p14:creationId xmlns:p14="http://schemas.microsoft.com/office/powerpoint/2010/main" val="808292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16</a:t>
            </a:fld>
            <a:endParaRPr lang="nl-NL"/>
          </a:p>
        </p:txBody>
      </p:sp>
    </p:spTree>
    <p:extLst>
      <p:ext uri="{BB962C8B-B14F-4D97-AF65-F5344CB8AC3E}">
        <p14:creationId xmlns:p14="http://schemas.microsoft.com/office/powerpoint/2010/main" val="360525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5</a:t>
            </a:fld>
            <a:endParaRPr lang="nl-NL"/>
          </a:p>
        </p:txBody>
      </p:sp>
    </p:spTree>
    <p:extLst>
      <p:ext uri="{BB962C8B-B14F-4D97-AF65-F5344CB8AC3E}">
        <p14:creationId xmlns:p14="http://schemas.microsoft.com/office/powerpoint/2010/main" val="2732904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Let op</a:t>
            </a:r>
            <a:r>
              <a:rPr lang="nl-NL" b="0" dirty="0"/>
              <a:t>: de oorzaken van knelpunten op ON3 kunnen soms gevonden worden in de kwaliteit </a:t>
            </a:r>
            <a:r>
              <a:rPr lang="nl-NL" b="0"/>
              <a:t>van ON1 en ON2.</a:t>
            </a:r>
            <a:endParaRPr lang="nl-NL" b="1" dirty="0"/>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7</a:t>
            </a:fld>
            <a:endParaRPr lang="nl-NL"/>
          </a:p>
        </p:txBody>
      </p:sp>
    </p:spTree>
    <p:extLst>
      <p:ext uri="{BB962C8B-B14F-4D97-AF65-F5344CB8AC3E}">
        <p14:creationId xmlns:p14="http://schemas.microsoft.com/office/powerpoint/2010/main" val="822691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8</a:t>
            </a:fld>
            <a:endParaRPr lang="nl-NL"/>
          </a:p>
        </p:txBody>
      </p:sp>
    </p:spTree>
    <p:extLst>
      <p:ext uri="{BB962C8B-B14F-4D97-AF65-F5344CB8AC3E}">
        <p14:creationId xmlns:p14="http://schemas.microsoft.com/office/powerpoint/2010/main" val="871035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Keuzehulp effectieve interventies ondersteuningsniveau 3</a:t>
            </a:r>
          </a:p>
          <a:p>
            <a:r>
              <a:rPr lang="nl-NL" b="0" dirty="0"/>
              <a:t>Er zijn verschillende interventieprogramma’s beschikbaar die gebruikt kunnen worden op ON3. Om een beredeneerde keuze te maken voor (onderdelen van) een programma kun je deze keuzehulp gebruiken. Ook kun je hiermee beoordelen of er nog aanpassingen aan het programma nodig zijn. In verschillende stappen word je door het beslissingsproces geleid. Hierbij wordt ook aandacht besteed aan de eigen schoolpraktijk. </a:t>
            </a:r>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9</a:t>
            </a:fld>
            <a:endParaRPr lang="nl-NL"/>
          </a:p>
        </p:txBody>
      </p:sp>
    </p:spTree>
    <p:extLst>
      <p:ext uri="{BB962C8B-B14F-4D97-AF65-F5344CB8AC3E}">
        <p14:creationId xmlns:p14="http://schemas.microsoft.com/office/powerpoint/2010/main" val="4048435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Checklist kwaliteitsaanpak | Professioneel handelen op ondersteuningsniveau 3 lezen en spellen</a:t>
            </a:r>
          </a:p>
          <a:p>
            <a:r>
              <a:rPr lang="nl-NL" b="0" dirty="0"/>
              <a:t>Met de checklist kan de kwaliteit en intensiteit van de uitvoering van een interventie op ondersteuningsniveau 3 gemonitord en geëvalueerd worden. Deze indicatoren bepalen - naast de kwaliteit van het programma - in welke mate een interventie effectief is. </a:t>
            </a:r>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10</a:t>
            </a:fld>
            <a:endParaRPr lang="nl-NL"/>
          </a:p>
        </p:txBody>
      </p:sp>
    </p:spTree>
    <p:extLst>
      <p:ext uri="{BB962C8B-B14F-4D97-AF65-F5344CB8AC3E}">
        <p14:creationId xmlns:p14="http://schemas.microsoft.com/office/powerpoint/2010/main" val="2815012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Handreiking voor de invulling van ondersteuningsniveau 2, 3 en 4 bij lees-/spellingproblemen en dyslexie</a:t>
            </a:r>
          </a:p>
          <a:p>
            <a:r>
              <a:rPr lang="nl-NL" b="0" dirty="0"/>
              <a:t>Informatiedocument over de invulling en beoordeling van ondersteuning bij signalering van achterstanden bij lezen en spellen. </a:t>
            </a:r>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11</a:t>
            </a:fld>
            <a:endParaRPr lang="nl-NL"/>
          </a:p>
        </p:txBody>
      </p:sp>
    </p:spTree>
    <p:extLst>
      <p:ext uri="{BB962C8B-B14F-4D97-AF65-F5344CB8AC3E}">
        <p14:creationId xmlns:p14="http://schemas.microsoft.com/office/powerpoint/2010/main" val="3585090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Scan Preventieve Aanpak Lezen en Spellen</a:t>
            </a:r>
          </a:p>
          <a:p>
            <a:r>
              <a:rPr lang="nl-NL" b="0" dirty="0"/>
              <a:t>Dit online zelfevaluatie-instrument kan als startpunt dienen voor duurzame verbeterslagen in de preventieve aanpak in groep 1 en 2 als voorbereiding op het formele lees- en spellingonderwijs in groep 3. </a:t>
            </a:r>
          </a:p>
          <a:p>
            <a:endParaRPr lang="nl-NL" b="0" dirty="0"/>
          </a:p>
          <a:p>
            <a:r>
              <a:rPr lang="nl-NL" b="1" dirty="0"/>
              <a:t>Scan Leesproblemen en Dyslexie groep 3-8</a:t>
            </a:r>
          </a:p>
          <a:p>
            <a:r>
              <a:rPr lang="nl-NL" b="0" dirty="0"/>
              <a:t>Online zelfevaluatie-instrument dat als startpunt kan dienen voor duurzame verbeterslagen in het basisonderwijs met betrekking tot het lees- en spellingonderwijs en de begeleiding van leerlingen met lees- en spellingproblemen en dyslexie. </a:t>
            </a:r>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12</a:t>
            </a:fld>
            <a:endParaRPr lang="nl-NL"/>
          </a:p>
        </p:txBody>
      </p:sp>
    </p:spTree>
    <p:extLst>
      <p:ext uri="{BB962C8B-B14F-4D97-AF65-F5344CB8AC3E}">
        <p14:creationId xmlns:p14="http://schemas.microsoft.com/office/powerpoint/2010/main" val="247944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CF4BE2F-F449-42B7-A18E-A0AE3B2A41B7}" type="slidenum">
              <a:rPr lang="nl-NL" smtClean="0"/>
              <a:t>15</a:t>
            </a:fld>
            <a:endParaRPr lang="nl-NL"/>
          </a:p>
        </p:txBody>
      </p:sp>
    </p:spTree>
    <p:extLst>
      <p:ext uri="{BB962C8B-B14F-4D97-AF65-F5344CB8AC3E}">
        <p14:creationId xmlns:p14="http://schemas.microsoft.com/office/powerpoint/2010/main" val="288800269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png"/><Relationship Id="rId12"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0.emf"/><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1" name="Rechthoek 20"/>
          <p:cNvSpPr/>
          <p:nvPr userDrawn="1"/>
        </p:nvSpPr>
        <p:spPr>
          <a:xfrm>
            <a:off x="0" y="-176290"/>
            <a:ext cx="12213771" cy="58134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77568"/>
            <a:ext cx="2468880" cy="2742667"/>
          </a:xfrm>
          <a:prstGeom prst="rect">
            <a:avLst/>
          </a:prstGeom>
        </p:spPr>
      </p:pic>
      <p:sp>
        <p:nvSpPr>
          <p:cNvPr id="2" name="Title 1"/>
          <p:cNvSpPr>
            <a:spLocks noGrp="1"/>
          </p:cNvSpPr>
          <p:nvPr>
            <p:ph type="ctrTitle" hasCustomPrompt="1"/>
          </p:nvPr>
        </p:nvSpPr>
        <p:spPr>
          <a:xfrm>
            <a:off x="2651760" y="1171757"/>
            <a:ext cx="9553303" cy="1255077"/>
          </a:xfrm>
        </p:spPr>
        <p:txBody>
          <a:bodyPr anchor="b">
            <a:normAutofit/>
          </a:bodyPr>
          <a:lstStyle>
            <a:lvl1pPr algn="ctr">
              <a:defRPr sz="5400" b="1">
                <a:solidFill>
                  <a:schemeClr val="bg1"/>
                </a:solidFill>
                <a:latin typeface="Corbel" panose="020B0503020204020204" pitchFamily="34" charset="0"/>
              </a:defRPr>
            </a:lvl1pPr>
          </a:lstStyle>
          <a:p>
            <a:r>
              <a:rPr lang="nl-NL"/>
              <a:t>Klik om de stijl te bewerkend</a:t>
            </a:r>
            <a:endParaRPr lang="en-US"/>
          </a:p>
        </p:txBody>
      </p:sp>
      <p:sp>
        <p:nvSpPr>
          <p:cNvPr id="3" name="Subtitle 2"/>
          <p:cNvSpPr>
            <a:spLocks noGrp="1"/>
          </p:cNvSpPr>
          <p:nvPr>
            <p:ph type="subTitle" idx="1"/>
          </p:nvPr>
        </p:nvSpPr>
        <p:spPr>
          <a:xfrm>
            <a:off x="2638696" y="2596895"/>
            <a:ext cx="9553304" cy="1551323"/>
          </a:xfrm>
        </p:spPr>
        <p:txBody>
          <a:bodyPr>
            <a:normAutofit/>
          </a:bodyPr>
          <a:lstStyle>
            <a:lvl1pPr marL="0" indent="0" algn="ctr">
              <a:buNone/>
              <a:defRPr sz="3000">
                <a:solidFill>
                  <a:srgbClr val="242424"/>
                </a:solidFill>
                <a:latin typeface="Corbel" panose="020B05030202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a:p>
        </p:txBody>
      </p:sp>
      <p:pic>
        <p:nvPicPr>
          <p:cNvPr id="23" name="Afbeelding 22"/>
          <p:cNvPicPr>
            <a:picLocks noChangeAspect="1"/>
          </p:cNvPicPr>
          <p:nvPr userDrawn="1"/>
        </p:nvPicPr>
        <p:blipFill>
          <a:blip r:embed="rId3"/>
          <a:stretch>
            <a:fillRect/>
          </a:stretch>
        </p:blipFill>
        <p:spPr>
          <a:xfrm>
            <a:off x="121853" y="4515528"/>
            <a:ext cx="1304611" cy="919431"/>
          </a:xfrm>
          <a:prstGeom prst="rect">
            <a:avLst/>
          </a:prstGeom>
        </p:spPr>
      </p:pic>
      <p:pic>
        <p:nvPicPr>
          <p:cNvPr id="8" name="Afbeelding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657413"/>
            <a:ext cx="12192000" cy="138628"/>
          </a:xfrm>
          <a:prstGeom prst="rect">
            <a:avLst/>
          </a:prstGeom>
        </p:spPr>
      </p:pic>
      <p:pic>
        <p:nvPicPr>
          <p:cNvPr id="4" name="Afbeelding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77057" y="6087289"/>
            <a:ext cx="870858" cy="544286"/>
          </a:xfrm>
          <a:prstGeom prst="rect">
            <a:avLst/>
          </a:prstGeom>
        </p:spPr>
      </p:pic>
      <p:pic>
        <p:nvPicPr>
          <p:cNvPr id="6" name="Afbeelding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492936" y="6148251"/>
            <a:ext cx="751114" cy="460411"/>
          </a:xfrm>
          <a:prstGeom prst="rect">
            <a:avLst/>
          </a:prstGeom>
        </p:spPr>
      </p:pic>
      <p:pic>
        <p:nvPicPr>
          <p:cNvPr id="9" name="Afbeelding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490188" y="6209213"/>
            <a:ext cx="622692" cy="401783"/>
          </a:xfrm>
          <a:prstGeom prst="rect">
            <a:avLst/>
          </a:prstGeom>
        </p:spPr>
      </p:pic>
      <p:pic>
        <p:nvPicPr>
          <p:cNvPr id="10" name="Afbeelding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3005454" y="6191791"/>
            <a:ext cx="1139828" cy="378825"/>
          </a:xfrm>
          <a:prstGeom prst="rect">
            <a:avLst/>
          </a:prstGeom>
        </p:spPr>
      </p:pic>
      <p:pic>
        <p:nvPicPr>
          <p:cNvPr id="12" name="Afbeelding 1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023418" y="6163638"/>
            <a:ext cx="1846367" cy="405909"/>
          </a:xfrm>
          <a:prstGeom prst="rect">
            <a:avLst/>
          </a:prstGeom>
        </p:spPr>
      </p:pic>
      <p:pic>
        <p:nvPicPr>
          <p:cNvPr id="16" name="Afbeelding 15"/>
          <p:cNvPicPr>
            <a:picLocks noChangeAspect="1"/>
          </p:cNvPicPr>
          <p:nvPr userDrawn="1"/>
        </p:nvPicPr>
        <p:blipFill rotWithShape="1">
          <a:blip r:embed="rId10"/>
          <a:srcRect t="25196" b="19200"/>
          <a:stretch/>
        </p:blipFill>
        <p:spPr>
          <a:xfrm>
            <a:off x="6427402" y="6104711"/>
            <a:ext cx="1375806" cy="548640"/>
          </a:xfrm>
          <a:prstGeom prst="rect">
            <a:avLst/>
          </a:prstGeom>
        </p:spPr>
      </p:pic>
      <p:pic>
        <p:nvPicPr>
          <p:cNvPr id="17" name="Afbeelding 16"/>
          <p:cNvPicPr>
            <a:picLocks noChangeAspect="1"/>
          </p:cNvPicPr>
          <p:nvPr userDrawn="1"/>
        </p:nvPicPr>
        <p:blipFill>
          <a:blip r:embed="rId11"/>
          <a:stretch>
            <a:fillRect/>
          </a:stretch>
        </p:blipFill>
        <p:spPr>
          <a:xfrm>
            <a:off x="9145431" y="6028664"/>
            <a:ext cx="643011" cy="659086"/>
          </a:xfrm>
          <a:prstGeom prst="rect">
            <a:avLst/>
          </a:prstGeom>
        </p:spPr>
      </p:pic>
      <p:pic>
        <p:nvPicPr>
          <p:cNvPr id="7" name="Afbeelding 6"/>
          <p:cNvPicPr>
            <a:picLocks noChangeAspect="1"/>
          </p:cNvPicPr>
          <p:nvPr userDrawn="1"/>
        </p:nvPicPr>
        <p:blipFill>
          <a:blip r:embed="rId12"/>
          <a:stretch>
            <a:fillRect/>
          </a:stretch>
        </p:blipFill>
        <p:spPr>
          <a:xfrm>
            <a:off x="42256" y="5728469"/>
            <a:ext cx="2665682" cy="1038120"/>
          </a:xfrm>
          <a:prstGeom prst="rect">
            <a:avLst/>
          </a:prstGeom>
        </p:spPr>
      </p:pic>
    </p:spTree>
    <p:extLst>
      <p:ext uri="{BB962C8B-B14F-4D97-AF65-F5344CB8AC3E}">
        <p14:creationId xmlns:p14="http://schemas.microsoft.com/office/powerpoint/2010/main" val="3762808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4DE01948-1C4A-42AA-B67A-BC3EF18BBAE8}" type="datetimeFigureOut">
              <a:rPr lang="nl-NL" smtClean="0"/>
              <a:t>28-10-2024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1542550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E01948-1C4A-42AA-B67A-BC3EF18BBAE8}" type="datetimeFigureOut">
              <a:rPr lang="nl-NL" smtClean="0"/>
              <a:t>28-10-2024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13891087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DE01948-1C4A-42AA-B67A-BC3EF18BBAE8}" type="datetimeFigureOut">
              <a:rPr lang="nl-NL" smtClean="0"/>
              <a:t>28-10-2024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2422090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DE01948-1C4A-42AA-B67A-BC3EF18BBAE8}" type="datetimeFigureOut">
              <a:rPr lang="nl-NL" smtClean="0"/>
              <a:t>28-10-2024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1242642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DE01948-1C4A-42AA-B67A-BC3EF18BBAE8}" type="datetimeFigureOut">
              <a:rPr lang="nl-NL" smtClean="0"/>
              <a:t>28-10-2024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937086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DE01948-1C4A-42AA-B67A-BC3EF18BBAE8}" type="datetimeFigureOut">
              <a:rPr lang="nl-NL" smtClean="0"/>
              <a:t>28-10-2024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1360535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2" name="Rechthoek 11"/>
          <p:cNvSpPr/>
          <p:nvPr userDrawn="1"/>
        </p:nvSpPr>
        <p:spPr>
          <a:xfrm>
            <a:off x="1" y="0"/>
            <a:ext cx="161979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976844" y="240233"/>
            <a:ext cx="10012680" cy="1100887"/>
          </a:xfrm>
        </p:spPr>
        <p:txBody>
          <a:bodyPr/>
          <a:lstStyle>
            <a:lvl1pPr marL="0" indent="0">
              <a:defRPr b="1">
                <a:solidFill>
                  <a:srgbClr val="E2794F"/>
                </a:solidFill>
                <a:latin typeface="Corbel" panose="020B0503020204020204" pitchFamily="34" charset="0"/>
              </a:defRPr>
            </a:lvl1pPr>
          </a:lstStyle>
          <a:p>
            <a:r>
              <a:rPr lang="nl-NL"/>
              <a:t>Klik om stijl te bewerken</a:t>
            </a:r>
            <a:endParaRPr lang="en-US"/>
          </a:p>
        </p:txBody>
      </p:sp>
      <p:sp>
        <p:nvSpPr>
          <p:cNvPr id="3" name="Content Placeholder 2"/>
          <p:cNvSpPr>
            <a:spLocks noGrp="1"/>
          </p:cNvSpPr>
          <p:nvPr>
            <p:ph idx="1"/>
          </p:nvPr>
        </p:nvSpPr>
        <p:spPr>
          <a:xfrm>
            <a:off x="1976844" y="1512076"/>
            <a:ext cx="10012680" cy="5010644"/>
          </a:xfrm>
        </p:spPr>
        <p:txBody>
          <a:bodyPr/>
          <a:lstStyle>
            <a:lvl1pPr>
              <a:lnSpc>
                <a:spcPct val="120000"/>
              </a:lnSpc>
              <a:defRPr>
                <a:solidFill>
                  <a:schemeClr val="bg2">
                    <a:lumMod val="25000"/>
                  </a:schemeClr>
                </a:solidFill>
              </a:defRPr>
            </a:lvl1pPr>
            <a:lvl2pPr>
              <a:lnSpc>
                <a:spcPct val="120000"/>
              </a:lnSpc>
              <a:tabLst>
                <a:tab pos="984250" algn="l"/>
              </a:tabLst>
              <a:defRPr>
                <a:solidFill>
                  <a:schemeClr val="bg2">
                    <a:lumMod val="25000"/>
                  </a:schemeClr>
                </a:solidFill>
              </a:defRPr>
            </a:lvl2pPr>
            <a:lvl3pPr>
              <a:lnSpc>
                <a:spcPct val="120000"/>
              </a:lnSpc>
              <a:defRPr>
                <a:solidFill>
                  <a:schemeClr val="bg2">
                    <a:lumMod val="25000"/>
                  </a:schemeClr>
                </a:solidFill>
              </a:defRPr>
            </a:lvl3pPr>
            <a:lvl4pPr>
              <a:lnSpc>
                <a:spcPct val="120000"/>
              </a:lnSpc>
              <a:defRPr>
                <a:solidFill>
                  <a:schemeClr val="bg2">
                    <a:lumMod val="25000"/>
                  </a:schemeClr>
                </a:solidFill>
              </a:defRPr>
            </a:lvl4pPr>
            <a:lvl5pPr>
              <a:lnSpc>
                <a:spcPct val="120000"/>
              </a:lnSpc>
              <a:defRPr>
                <a:solidFill>
                  <a:schemeClr val="bg2">
                    <a:lumMod val="25000"/>
                  </a:schemeClr>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Tekstvak 12"/>
          <p:cNvSpPr txBox="1"/>
          <p:nvPr userDrawn="1"/>
        </p:nvSpPr>
        <p:spPr>
          <a:xfrm>
            <a:off x="-1" y="1341120"/>
            <a:ext cx="1663337" cy="1015663"/>
          </a:xfrm>
          <a:prstGeom prst="rect">
            <a:avLst/>
          </a:prstGeom>
          <a:noFill/>
        </p:spPr>
        <p:txBody>
          <a:bodyPr wrap="square" rtlCol="0">
            <a:spAutoFit/>
          </a:bodyPr>
          <a:lstStyle/>
          <a:p>
            <a:r>
              <a:rPr lang="nl-NL" sz="1050" b="1" i="0" kern="1200">
                <a:solidFill>
                  <a:schemeClr val="tx1"/>
                </a:solidFill>
                <a:effectLst/>
                <a:latin typeface="+mj-lt"/>
                <a:ea typeface="+mn-ea"/>
                <a:cs typeface="+mn-cs"/>
              </a:rPr>
              <a:t>Stimuleringsprogramma Aanpak Dyslexie</a:t>
            </a:r>
            <a:endParaRPr lang="nl-NL" sz="1050" b="1" spc="50" baseline="0">
              <a:solidFill>
                <a:srgbClr val="242424"/>
              </a:solidFill>
              <a:latin typeface="+mj-lt"/>
            </a:endParaRPr>
          </a:p>
          <a:p>
            <a:endParaRPr lang="nl-NL" sz="900" spc="50" baseline="0">
              <a:solidFill>
                <a:srgbClr val="242424"/>
              </a:solidFill>
              <a:latin typeface="Corbel" panose="020B0503020204020204" pitchFamily="34" charset="0"/>
            </a:endParaRPr>
          </a:p>
          <a:p>
            <a:r>
              <a:rPr lang="nl-NL" sz="1000" spc="50" baseline="0">
                <a:solidFill>
                  <a:srgbClr val="242424"/>
                </a:solidFill>
                <a:latin typeface="Corbel" panose="020B0503020204020204" pitchFamily="34" charset="0"/>
              </a:rPr>
              <a:t>Alles over leesproblemen en dyslexie in onderwijs en zorg</a:t>
            </a:r>
          </a:p>
        </p:txBody>
      </p:sp>
      <p:pic>
        <p:nvPicPr>
          <p:cNvPr id="16" name="Afbeelding 15"/>
          <p:cNvPicPr>
            <a:picLocks noChangeAspect="1"/>
          </p:cNvPicPr>
          <p:nvPr userDrawn="1"/>
        </p:nvPicPr>
        <p:blipFill>
          <a:blip r:embed="rId2"/>
          <a:stretch>
            <a:fillRect/>
          </a:stretch>
        </p:blipFill>
        <p:spPr>
          <a:xfrm>
            <a:off x="107078" y="184776"/>
            <a:ext cx="1331852" cy="938630"/>
          </a:xfrm>
          <a:prstGeom prst="rect">
            <a:avLst/>
          </a:prstGeom>
        </p:spPr>
      </p:pic>
    </p:spTree>
    <p:extLst>
      <p:ext uri="{BB962C8B-B14F-4D97-AF65-F5344CB8AC3E}">
        <p14:creationId xmlns:p14="http://schemas.microsoft.com/office/powerpoint/2010/main" val="4243343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en object">
    <p:spTree>
      <p:nvGrpSpPr>
        <p:cNvPr id="1" name=""/>
        <p:cNvGrpSpPr/>
        <p:nvPr/>
      </p:nvGrpSpPr>
      <p:grpSpPr>
        <a:xfrm>
          <a:off x="0" y="0"/>
          <a:ext cx="0" cy="0"/>
          <a:chOff x="0" y="0"/>
          <a:chExt cx="0" cy="0"/>
        </a:xfrm>
      </p:grpSpPr>
      <p:sp>
        <p:nvSpPr>
          <p:cNvPr id="7" name="Rechthoek 6"/>
          <p:cNvSpPr/>
          <p:nvPr userDrawn="1"/>
        </p:nvSpPr>
        <p:spPr>
          <a:xfrm>
            <a:off x="1" y="0"/>
            <a:ext cx="161979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976844" y="240233"/>
            <a:ext cx="10012680" cy="1100887"/>
          </a:xfrm>
        </p:spPr>
        <p:txBody>
          <a:bodyPr/>
          <a:lstStyle>
            <a:lvl1pPr marL="0" indent="0">
              <a:defRPr b="1">
                <a:solidFill>
                  <a:schemeClr val="accent3"/>
                </a:solidFill>
                <a:latin typeface="Corbel" panose="020B0503020204020204" pitchFamily="34" charset="0"/>
              </a:defRPr>
            </a:lvl1pPr>
          </a:lstStyle>
          <a:p>
            <a:r>
              <a:rPr lang="nl-NL"/>
              <a:t>Klik om stijl te bewerken</a:t>
            </a:r>
            <a:endParaRPr lang="en-US"/>
          </a:p>
        </p:txBody>
      </p:sp>
      <p:sp>
        <p:nvSpPr>
          <p:cNvPr id="3" name="Content Placeholder 2"/>
          <p:cNvSpPr>
            <a:spLocks noGrp="1"/>
          </p:cNvSpPr>
          <p:nvPr>
            <p:ph idx="1"/>
          </p:nvPr>
        </p:nvSpPr>
        <p:spPr>
          <a:xfrm>
            <a:off x="1976844" y="1512076"/>
            <a:ext cx="10012680" cy="5010644"/>
          </a:xfrm>
        </p:spPr>
        <p:txBody>
          <a:bodyPr/>
          <a:lstStyle>
            <a:lvl1pPr>
              <a:lnSpc>
                <a:spcPct val="120000"/>
              </a:lnSpc>
              <a:defRPr>
                <a:solidFill>
                  <a:schemeClr val="bg2">
                    <a:lumMod val="25000"/>
                  </a:schemeClr>
                </a:solidFill>
              </a:defRPr>
            </a:lvl1pPr>
            <a:lvl2pPr>
              <a:lnSpc>
                <a:spcPct val="120000"/>
              </a:lnSpc>
              <a:tabLst>
                <a:tab pos="984250" algn="l"/>
              </a:tabLst>
              <a:defRPr>
                <a:solidFill>
                  <a:schemeClr val="bg2">
                    <a:lumMod val="25000"/>
                  </a:schemeClr>
                </a:solidFill>
              </a:defRPr>
            </a:lvl2pPr>
            <a:lvl3pPr>
              <a:lnSpc>
                <a:spcPct val="120000"/>
              </a:lnSpc>
              <a:defRPr>
                <a:solidFill>
                  <a:schemeClr val="bg2">
                    <a:lumMod val="25000"/>
                  </a:schemeClr>
                </a:solidFill>
              </a:defRPr>
            </a:lvl3pPr>
            <a:lvl4pPr>
              <a:lnSpc>
                <a:spcPct val="120000"/>
              </a:lnSpc>
              <a:defRPr>
                <a:solidFill>
                  <a:schemeClr val="bg2">
                    <a:lumMod val="25000"/>
                  </a:schemeClr>
                </a:solidFill>
              </a:defRPr>
            </a:lvl4pPr>
            <a:lvl5pPr>
              <a:lnSpc>
                <a:spcPct val="120000"/>
              </a:lnSpc>
              <a:defRPr>
                <a:solidFill>
                  <a:schemeClr val="bg2">
                    <a:lumMod val="25000"/>
                  </a:schemeClr>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Tekstvak 12"/>
          <p:cNvSpPr txBox="1"/>
          <p:nvPr userDrawn="1"/>
        </p:nvSpPr>
        <p:spPr>
          <a:xfrm>
            <a:off x="-1" y="1341120"/>
            <a:ext cx="1689464" cy="1031051"/>
          </a:xfrm>
          <a:prstGeom prst="rect">
            <a:avLst/>
          </a:prstGeom>
          <a:noFill/>
        </p:spPr>
        <p:txBody>
          <a:bodyPr wrap="square" rtlCol="0">
            <a:spAutoFit/>
          </a:bodyPr>
          <a:lstStyle/>
          <a:p>
            <a:r>
              <a:rPr lang="nl-NL" sz="1050" b="1" i="0" kern="1200">
                <a:solidFill>
                  <a:schemeClr val="tx1"/>
                </a:solidFill>
                <a:effectLst/>
                <a:latin typeface="+mj-lt"/>
                <a:ea typeface="+mn-ea"/>
                <a:cs typeface="+mn-cs"/>
              </a:rPr>
              <a:t>Stimuleringsprogramma Aanpak Dyslexie</a:t>
            </a:r>
            <a:endParaRPr lang="nl-NL" sz="1050" b="1" spc="50" baseline="0">
              <a:solidFill>
                <a:srgbClr val="242424"/>
              </a:solidFill>
              <a:latin typeface="+mj-lt"/>
            </a:endParaRPr>
          </a:p>
          <a:p>
            <a:endParaRPr lang="nl-NL" sz="1000" spc="50" baseline="0">
              <a:solidFill>
                <a:srgbClr val="242424"/>
              </a:solidFill>
              <a:latin typeface="Corbel" panose="020B0503020204020204" pitchFamily="34" charset="0"/>
            </a:endParaRPr>
          </a:p>
          <a:p>
            <a:r>
              <a:rPr lang="nl-NL" sz="1000" spc="50" baseline="0">
                <a:solidFill>
                  <a:srgbClr val="242424"/>
                </a:solidFill>
                <a:latin typeface="Corbel" panose="020B0503020204020204" pitchFamily="34" charset="0"/>
              </a:rPr>
              <a:t>Alles over leesproblemen</a:t>
            </a:r>
          </a:p>
          <a:p>
            <a:r>
              <a:rPr lang="nl-NL" sz="1000" spc="50" baseline="0">
                <a:solidFill>
                  <a:srgbClr val="242424"/>
                </a:solidFill>
                <a:latin typeface="Corbel" panose="020B0503020204020204" pitchFamily="34" charset="0"/>
              </a:rPr>
              <a:t>en dyslexie in onderwijs en zorg</a:t>
            </a:r>
          </a:p>
        </p:txBody>
      </p:sp>
      <p:pic>
        <p:nvPicPr>
          <p:cNvPr id="16" name="Afbeelding 15"/>
          <p:cNvPicPr>
            <a:picLocks noChangeAspect="1"/>
          </p:cNvPicPr>
          <p:nvPr userDrawn="1"/>
        </p:nvPicPr>
        <p:blipFill>
          <a:blip r:embed="rId2"/>
          <a:stretch>
            <a:fillRect/>
          </a:stretch>
        </p:blipFill>
        <p:spPr>
          <a:xfrm>
            <a:off x="107078" y="184776"/>
            <a:ext cx="1331852" cy="938630"/>
          </a:xfrm>
          <a:prstGeom prst="rect">
            <a:avLst/>
          </a:prstGeom>
        </p:spPr>
      </p:pic>
    </p:spTree>
    <p:extLst>
      <p:ext uri="{BB962C8B-B14F-4D97-AF65-F5344CB8AC3E}">
        <p14:creationId xmlns:p14="http://schemas.microsoft.com/office/powerpoint/2010/main" val="176243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el en object">
    <p:spTree>
      <p:nvGrpSpPr>
        <p:cNvPr id="1" name=""/>
        <p:cNvGrpSpPr/>
        <p:nvPr/>
      </p:nvGrpSpPr>
      <p:grpSpPr>
        <a:xfrm>
          <a:off x="0" y="0"/>
          <a:ext cx="0" cy="0"/>
          <a:chOff x="0" y="0"/>
          <a:chExt cx="0" cy="0"/>
        </a:xfrm>
      </p:grpSpPr>
      <p:sp>
        <p:nvSpPr>
          <p:cNvPr id="7" name="Rechthoek 6"/>
          <p:cNvSpPr/>
          <p:nvPr userDrawn="1"/>
        </p:nvSpPr>
        <p:spPr>
          <a:xfrm>
            <a:off x="1" y="0"/>
            <a:ext cx="161979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976844" y="240233"/>
            <a:ext cx="10012680" cy="1100887"/>
          </a:xfrm>
        </p:spPr>
        <p:txBody>
          <a:bodyPr/>
          <a:lstStyle>
            <a:lvl1pPr marL="0" indent="0">
              <a:defRPr b="1">
                <a:solidFill>
                  <a:schemeClr val="accent4"/>
                </a:solidFill>
                <a:latin typeface="Corbel" panose="020B0503020204020204" pitchFamily="34" charset="0"/>
              </a:defRPr>
            </a:lvl1pPr>
          </a:lstStyle>
          <a:p>
            <a:r>
              <a:rPr lang="nl-NL"/>
              <a:t>Klik om stijl te bewerken</a:t>
            </a:r>
            <a:endParaRPr lang="en-US"/>
          </a:p>
        </p:txBody>
      </p:sp>
      <p:sp>
        <p:nvSpPr>
          <p:cNvPr id="3" name="Content Placeholder 2"/>
          <p:cNvSpPr>
            <a:spLocks noGrp="1"/>
          </p:cNvSpPr>
          <p:nvPr>
            <p:ph idx="1"/>
          </p:nvPr>
        </p:nvSpPr>
        <p:spPr>
          <a:xfrm>
            <a:off x="1976844" y="1512076"/>
            <a:ext cx="10012680" cy="5010644"/>
          </a:xfrm>
        </p:spPr>
        <p:txBody>
          <a:bodyPr/>
          <a:lstStyle>
            <a:lvl1pPr>
              <a:lnSpc>
                <a:spcPct val="120000"/>
              </a:lnSpc>
              <a:defRPr>
                <a:solidFill>
                  <a:schemeClr val="bg2">
                    <a:lumMod val="25000"/>
                  </a:schemeClr>
                </a:solidFill>
              </a:defRPr>
            </a:lvl1pPr>
            <a:lvl2pPr>
              <a:lnSpc>
                <a:spcPct val="120000"/>
              </a:lnSpc>
              <a:tabLst>
                <a:tab pos="984250" algn="l"/>
              </a:tabLst>
              <a:defRPr>
                <a:solidFill>
                  <a:schemeClr val="bg2">
                    <a:lumMod val="25000"/>
                  </a:schemeClr>
                </a:solidFill>
              </a:defRPr>
            </a:lvl2pPr>
            <a:lvl3pPr>
              <a:lnSpc>
                <a:spcPct val="120000"/>
              </a:lnSpc>
              <a:defRPr>
                <a:solidFill>
                  <a:schemeClr val="bg2">
                    <a:lumMod val="25000"/>
                  </a:schemeClr>
                </a:solidFill>
              </a:defRPr>
            </a:lvl3pPr>
            <a:lvl4pPr>
              <a:lnSpc>
                <a:spcPct val="120000"/>
              </a:lnSpc>
              <a:defRPr>
                <a:solidFill>
                  <a:schemeClr val="bg2">
                    <a:lumMod val="25000"/>
                  </a:schemeClr>
                </a:solidFill>
              </a:defRPr>
            </a:lvl4pPr>
            <a:lvl5pPr>
              <a:lnSpc>
                <a:spcPct val="120000"/>
              </a:lnSpc>
              <a:defRPr>
                <a:solidFill>
                  <a:schemeClr val="bg2">
                    <a:lumMod val="25000"/>
                  </a:schemeClr>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Tekstvak 12"/>
          <p:cNvSpPr txBox="1"/>
          <p:nvPr userDrawn="1"/>
        </p:nvSpPr>
        <p:spPr>
          <a:xfrm>
            <a:off x="-1" y="1341120"/>
            <a:ext cx="1672047" cy="1031051"/>
          </a:xfrm>
          <a:prstGeom prst="rect">
            <a:avLst/>
          </a:prstGeom>
          <a:noFill/>
        </p:spPr>
        <p:txBody>
          <a:bodyPr wrap="square" rtlCol="0">
            <a:spAutoFit/>
          </a:bodyPr>
          <a:lstStyle/>
          <a:p>
            <a:r>
              <a:rPr lang="nl-NL" sz="1050" b="1" i="0" kern="1200">
                <a:solidFill>
                  <a:schemeClr val="tx1"/>
                </a:solidFill>
                <a:effectLst/>
                <a:latin typeface="+mj-lt"/>
                <a:ea typeface="+mn-ea"/>
                <a:cs typeface="+mn-cs"/>
              </a:rPr>
              <a:t>Stimuleringsprogramma Aanpak Dyslexie</a:t>
            </a:r>
            <a:endParaRPr lang="nl-NL" sz="1050" b="1" spc="50" baseline="0">
              <a:solidFill>
                <a:srgbClr val="242424"/>
              </a:solidFill>
              <a:latin typeface="+mj-lt"/>
            </a:endParaRPr>
          </a:p>
          <a:p>
            <a:endParaRPr lang="nl-NL" sz="1000" spc="50" baseline="0">
              <a:solidFill>
                <a:srgbClr val="242424"/>
              </a:solidFill>
              <a:latin typeface="Corbel" panose="020B0503020204020204" pitchFamily="34" charset="0"/>
            </a:endParaRPr>
          </a:p>
          <a:p>
            <a:r>
              <a:rPr lang="nl-NL" sz="1000" spc="50" baseline="0">
                <a:solidFill>
                  <a:srgbClr val="242424"/>
                </a:solidFill>
                <a:latin typeface="Corbel" panose="020B0503020204020204" pitchFamily="34" charset="0"/>
              </a:rPr>
              <a:t>Alles over leesproblemen</a:t>
            </a:r>
          </a:p>
          <a:p>
            <a:r>
              <a:rPr lang="nl-NL" sz="1000" spc="50" baseline="0">
                <a:solidFill>
                  <a:srgbClr val="242424"/>
                </a:solidFill>
                <a:latin typeface="Corbel" panose="020B0503020204020204" pitchFamily="34" charset="0"/>
              </a:rPr>
              <a:t>en dyslexie in onderwijs en zorg</a:t>
            </a:r>
          </a:p>
        </p:txBody>
      </p:sp>
      <p:pic>
        <p:nvPicPr>
          <p:cNvPr id="16" name="Afbeelding 15"/>
          <p:cNvPicPr>
            <a:picLocks noChangeAspect="1"/>
          </p:cNvPicPr>
          <p:nvPr userDrawn="1"/>
        </p:nvPicPr>
        <p:blipFill>
          <a:blip r:embed="rId2"/>
          <a:stretch>
            <a:fillRect/>
          </a:stretch>
        </p:blipFill>
        <p:spPr>
          <a:xfrm>
            <a:off x="107078" y="184776"/>
            <a:ext cx="1331852" cy="938630"/>
          </a:xfrm>
          <a:prstGeom prst="rect">
            <a:avLst/>
          </a:prstGeom>
        </p:spPr>
      </p:pic>
    </p:spTree>
    <p:extLst>
      <p:ext uri="{BB962C8B-B14F-4D97-AF65-F5344CB8AC3E}">
        <p14:creationId xmlns:p14="http://schemas.microsoft.com/office/powerpoint/2010/main" val="3216980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el en object">
    <p:spTree>
      <p:nvGrpSpPr>
        <p:cNvPr id="1" name=""/>
        <p:cNvGrpSpPr/>
        <p:nvPr/>
      </p:nvGrpSpPr>
      <p:grpSpPr>
        <a:xfrm>
          <a:off x="0" y="0"/>
          <a:ext cx="0" cy="0"/>
          <a:chOff x="0" y="0"/>
          <a:chExt cx="0" cy="0"/>
        </a:xfrm>
      </p:grpSpPr>
      <p:sp>
        <p:nvSpPr>
          <p:cNvPr id="7" name="Rechthoek 6"/>
          <p:cNvSpPr/>
          <p:nvPr userDrawn="1"/>
        </p:nvSpPr>
        <p:spPr>
          <a:xfrm>
            <a:off x="1" y="0"/>
            <a:ext cx="161979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976844" y="240233"/>
            <a:ext cx="10012680" cy="1100887"/>
          </a:xfrm>
        </p:spPr>
        <p:txBody>
          <a:bodyPr/>
          <a:lstStyle>
            <a:lvl1pPr marL="0" indent="0">
              <a:defRPr b="1">
                <a:solidFill>
                  <a:schemeClr val="accent5"/>
                </a:solidFill>
                <a:latin typeface="Corbel" panose="020B0503020204020204" pitchFamily="34" charset="0"/>
              </a:defRPr>
            </a:lvl1pPr>
          </a:lstStyle>
          <a:p>
            <a:r>
              <a:rPr lang="nl-NL"/>
              <a:t>Klik om stijl te bewerken</a:t>
            </a:r>
            <a:endParaRPr lang="en-US"/>
          </a:p>
        </p:txBody>
      </p:sp>
      <p:sp>
        <p:nvSpPr>
          <p:cNvPr id="3" name="Content Placeholder 2"/>
          <p:cNvSpPr>
            <a:spLocks noGrp="1"/>
          </p:cNvSpPr>
          <p:nvPr>
            <p:ph idx="1"/>
          </p:nvPr>
        </p:nvSpPr>
        <p:spPr>
          <a:xfrm>
            <a:off x="1976844" y="1512076"/>
            <a:ext cx="10012680" cy="5010644"/>
          </a:xfrm>
        </p:spPr>
        <p:txBody>
          <a:bodyPr/>
          <a:lstStyle>
            <a:lvl1pPr>
              <a:lnSpc>
                <a:spcPct val="120000"/>
              </a:lnSpc>
              <a:defRPr>
                <a:solidFill>
                  <a:schemeClr val="bg2">
                    <a:lumMod val="25000"/>
                  </a:schemeClr>
                </a:solidFill>
              </a:defRPr>
            </a:lvl1pPr>
            <a:lvl2pPr>
              <a:lnSpc>
                <a:spcPct val="120000"/>
              </a:lnSpc>
              <a:tabLst>
                <a:tab pos="984250" algn="l"/>
              </a:tabLst>
              <a:defRPr>
                <a:solidFill>
                  <a:schemeClr val="bg2">
                    <a:lumMod val="25000"/>
                  </a:schemeClr>
                </a:solidFill>
              </a:defRPr>
            </a:lvl2pPr>
            <a:lvl3pPr>
              <a:lnSpc>
                <a:spcPct val="120000"/>
              </a:lnSpc>
              <a:defRPr>
                <a:solidFill>
                  <a:schemeClr val="bg2">
                    <a:lumMod val="25000"/>
                  </a:schemeClr>
                </a:solidFill>
              </a:defRPr>
            </a:lvl3pPr>
            <a:lvl4pPr>
              <a:lnSpc>
                <a:spcPct val="120000"/>
              </a:lnSpc>
              <a:defRPr>
                <a:solidFill>
                  <a:schemeClr val="bg2">
                    <a:lumMod val="25000"/>
                  </a:schemeClr>
                </a:solidFill>
              </a:defRPr>
            </a:lvl4pPr>
            <a:lvl5pPr>
              <a:lnSpc>
                <a:spcPct val="120000"/>
              </a:lnSpc>
              <a:defRPr>
                <a:solidFill>
                  <a:schemeClr val="bg2">
                    <a:lumMod val="25000"/>
                  </a:schemeClr>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Tekstvak 12"/>
          <p:cNvSpPr txBox="1"/>
          <p:nvPr userDrawn="1"/>
        </p:nvSpPr>
        <p:spPr>
          <a:xfrm>
            <a:off x="0" y="1341120"/>
            <a:ext cx="1672046" cy="1031051"/>
          </a:xfrm>
          <a:prstGeom prst="rect">
            <a:avLst/>
          </a:prstGeom>
          <a:noFill/>
        </p:spPr>
        <p:txBody>
          <a:bodyPr wrap="square" rtlCol="0">
            <a:spAutoFit/>
          </a:bodyPr>
          <a:lstStyle/>
          <a:p>
            <a:r>
              <a:rPr lang="nl-NL" sz="1050" b="1" i="0" kern="1200">
                <a:solidFill>
                  <a:schemeClr val="tx1"/>
                </a:solidFill>
                <a:effectLst/>
                <a:latin typeface="+mj-lt"/>
                <a:ea typeface="+mn-ea"/>
                <a:cs typeface="+mn-cs"/>
              </a:rPr>
              <a:t>Stimuleringsprogramma Aanpak Dyslexie</a:t>
            </a:r>
            <a:endParaRPr lang="nl-NL" sz="1050" b="1" spc="50" baseline="0">
              <a:solidFill>
                <a:srgbClr val="242424"/>
              </a:solidFill>
              <a:latin typeface="+mj-lt"/>
            </a:endParaRPr>
          </a:p>
          <a:p>
            <a:endParaRPr lang="nl-NL" sz="1000" spc="50" baseline="0">
              <a:solidFill>
                <a:srgbClr val="242424"/>
              </a:solidFill>
              <a:latin typeface="Corbel" panose="020B0503020204020204" pitchFamily="34" charset="0"/>
            </a:endParaRPr>
          </a:p>
          <a:p>
            <a:r>
              <a:rPr lang="nl-NL" sz="1000" spc="50" baseline="0">
                <a:solidFill>
                  <a:srgbClr val="242424"/>
                </a:solidFill>
                <a:latin typeface="Corbel" panose="020B0503020204020204" pitchFamily="34" charset="0"/>
              </a:rPr>
              <a:t>Alles over leesproblemen</a:t>
            </a:r>
          </a:p>
          <a:p>
            <a:r>
              <a:rPr lang="nl-NL" sz="1000" spc="50" baseline="0">
                <a:solidFill>
                  <a:srgbClr val="242424"/>
                </a:solidFill>
                <a:latin typeface="Corbel" panose="020B0503020204020204" pitchFamily="34" charset="0"/>
              </a:rPr>
              <a:t>en dyslexie in onderwijs en zorg</a:t>
            </a:r>
          </a:p>
        </p:txBody>
      </p:sp>
      <p:pic>
        <p:nvPicPr>
          <p:cNvPr id="16" name="Afbeelding 15"/>
          <p:cNvPicPr>
            <a:picLocks noChangeAspect="1"/>
          </p:cNvPicPr>
          <p:nvPr userDrawn="1"/>
        </p:nvPicPr>
        <p:blipFill>
          <a:blip r:embed="rId2"/>
          <a:stretch>
            <a:fillRect/>
          </a:stretch>
        </p:blipFill>
        <p:spPr>
          <a:xfrm>
            <a:off x="107078" y="184776"/>
            <a:ext cx="1331852" cy="938630"/>
          </a:xfrm>
          <a:prstGeom prst="rect">
            <a:avLst/>
          </a:prstGeom>
        </p:spPr>
      </p:pic>
    </p:spTree>
    <p:extLst>
      <p:ext uri="{BB962C8B-B14F-4D97-AF65-F5344CB8AC3E}">
        <p14:creationId xmlns:p14="http://schemas.microsoft.com/office/powerpoint/2010/main" val="511767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el en object">
    <p:spTree>
      <p:nvGrpSpPr>
        <p:cNvPr id="1" name=""/>
        <p:cNvGrpSpPr/>
        <p:nvPr/>
      </p:nvGrpSpPr>
      <p:grpSpPr>
        <a:xfrm>
          <a:off x="0" y="0"/>
          <a:ext cx="0" cy="0"/>
          <a:chOff x="0" y="0"/>
          <a:chExt cx="0" cy="0"/>
        </a:xfrm>
      </p:grpSpPr>
      <p:sp>
        <p:nvSpPr>
          <p:cNvPr id="7" name="Rechthoek 6"/>
          <p:cNvSpPr/>
          <p:nvPr userDrawn="1"/>
        </p:nvSpPr>
        <p:spPr>
          <a:xfrm>
            <a:off x="1" y="0"/>
            <a:ext cx="1619793"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976844" y="240233"/>
            <a:ext cx="10012680" cy="1100887"/>
          </a:xfrm>
        </p:spPr>
        <p:txBody>
          <a:bodyPr/>
          <a:lstStyle>
            <a:lvl1pPr marL="0" indent="0">
              <a:defRPr b="1">
                <a:solidFill>
                  <a:schemeClr val="accent6"/>
                </a:solidFill>
                <a:latin typeface="Corbel" panose="020B0503020204020204" pitchFamily="34" charset="0"/>
              </a:defRPr>
            </a:lvl1pPr>
          </a:lstStyle>
          <a:p>
            <a:r>
              <a:rPr lang="nl-NL"/>
              <a:t>Klik om stijl te bewerken</a:t>
            </a:r>
            <a:endParaRPr lang="en-US"/>
          </a:p>
        </p:txBody>
      </p:sp>
      <p:sp>
        <p:nvSpPr>
          <p:cNvPr id="3" name="Content Placeholder 2"/>
          <p:cNvSpPr>
            <a:spLocks noGrp="1"/>
          </p:cNvSpPr>
          <p:nvPr>
            <p:ph idx="1"/>
          </p:nvPr>
        </p:nvSpPr>
        <p:spPr>
          <a:xfrm>
            <a:off x="1976844" y="1512076"/>
            <a:ext cx="10012680" cy="5010644"/>
          </a:xfrm>
        </p:spPr>
        <p:txBody>
          <a:bodyPr/>
          <a:lstStyle>
            <a:lvl1pPr>
              <a:lnSpc>
                <a:spcPct val="120000"/>
              </a:lnSpc>
              <a:defRPr>
                <a:solidFill>
                  <a:schemeClr val="bg2">
                    <a:lumMod val="25000"/>
                  </a:schemeClr>
                </a:solidFill>
              </a:defRPr>
            </a:lvl1pPr>
            <a:lvl2pPr>
              <a:lnSpc>
                <a:spcPct val="120000"/>
              </a:lnSpc>
              <a:tabLst>
                <a:tab pos="984250" algn="l"/>
              </a:tabLst>
              <a:defRPr>
                <a:solidFill>
                  <a:schemeClr val="bg2">
                    <a:lumMod val="25000"/>
                  </a:schemeClr>
                </a:solidFill>
              </a:defRPr>
            </a:lvl2pPr>
            <a:lvl3pPr>
              <a:lnSpc>
                <a:spcPct val="120000"/>
              </a:lnSpc>
              <a:defRPr>
                <a:solidFill>
                  <a:schemeClr val="bg2">
                    <a:lumMod val="25000"/>
                  </a:schemeClr>
                </a:solidFill>
              </a:defRPr>
            </a:lvl3pPr>
            <a:lvl4pPr>
              <a:lnSpc>
                <a:spcPct val="120000"/>
              </a:lnSpc>
              <a:defRPr>
                <a:solidFill>
                  <a:schemeClr val="bg2">
                    <a:lumMod val="25000"/>
                  </a:schemeClr>
                </a:solidFill>
              </a:defRPr>
            </a:lvl4pPr>
            <a:lvl5pPr>
              <a:lnSpc>
                <a:spcPct val="120000"/>
              </a:lnSpc>
              <a:defRPr>
                <a:solidFill>
                  <a:schemeClr val="bg2">
                    <a:lumMod val="25000"/>
                  </a:schemeClr>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3" name="Tekstvak 12"/>
          <p:cNvSpPr txBox="1"/>
          <p:nvPr userDrawn="1"/>
        </p:nvSpPr>
        <p:spPr>
          <a:xfrm>
            <a:off x="0" y="1341120"/>
            <a:ext cx="1672046" cy="1031051"/>
          </a:xfrm>
          <a:prstGeom prst="rect">
            <a:avLst/>
          </a:prstGeom>
          <a:noFill/>
        </p:spPr>
        <p:txBody>
          <a:bodyPr wrap="square" rtlCol="0">
            <a:spAutoFit/>
          </a:bodyPr>
          <a:lstStyle/>
          <a:p>
            <a:r>
              <a:rPr lang="nl-NL" sz="1050" b="1" i="0" kern="1200">
                <a:solidFill>
                  <a:schemeClr val="tx1"/>
                </a:solidFill>
                <a:effectLst/>
                <a:latin typeface="+mj-lt"/>
                <a:ea typeface="+mn-ea"/>
                <a:cs typeface="+mn-cs"/>
              </a:rPr>
              <a:t>Stimuleringsprogramma Aanpak Dyslexie</a:t>
            </a:r>
            <a:endParaRPr lang="nl-NL" sz="1050" b="1" spc="50" baseline="0">
              <a:solidFill>
                <a:srgbClr val="242424"/>
              </a:solidFill>
              <a:latin typeface="+mj-lt"/>
            </a:endParaRPr>
          </a:p>
          <a:p>
            <a:endParaRPr lang="nl-NL" sz="1000" spc="50" baseline="0">
              <a:solidFill>
                <a:srgbClr val="242424"/>
              </a:solidFill>
              <a:latin typeface="Corbel" panose="020B0503020204020204" pitchFamily="34" charset="0"/>
            </a:endParaRPr>
          </a:p>
          <a:p>
            <a:r>
              <a:rPr lang="nl-NL" sz="1000" spc="50" baseline="0">
                <a:solidFill>
                  <a:srgbClr val="242424"/>
                </a:solidFill>
                <a:latin typeface="Corbel" panose="020B0503020204020204" pitchFamily="34" charset="0"/>
              </a:rPr>
              <a:t>Alles over leesproblemen</a:t>
            </a:r>
          </a:p>
          <a:p>
            <a:r>
              <a:rPr lang="nl-NL" sz="1000" spc="50" baseline="0">
                <a:solidFill>
                  <a:srgbClr val="242424"/>
                </a:solidFill>
                <a:latin typeface="Corbel" panose="020B0503020204020204" pitchFamily="34" charset="0"/>
              </a:rPr>
              <a:t>en dyslexie in onderwijs en zorg</a:t>
            </a:r>
          </a:p>
        </p:txBody>
      </p:sp>
      <p:pic>
        <p:nvPicPr>
          <p:cNvPr id="16" name="Afbeelding 15"/>
          <p:cNvPicPr>
            <a:picLocks noChangeAspect="1"/>
          </p:cNvPicPr>
          <p:nvPr userDrawn="1"/>
        </p:nvPicPr>
        <p:blipFill>
          <a:blip r:embed="rId2"/>
          <a:stretch>
            <a:fillRect/>
          </a:stretch>
        </p:blipFill>
        <p:spPr>
          <a:xfrm>
            <a:off x="107078" y="184776"/>
            <a:ext cx="1331852" cy="938630"/>
          </a:xfrm>
          <a:prstGeom prst="rect">
            <a:avLst/>
          </a:prstGeom>
        </p:spPr>
      </p:pic>
    </p:spTree>
    <p:extLst>
      <p:ext uri="{BB962C8B-B14F-4D97-AF65-F5344CB8AC3E}">
        <p14:creationId xmlns:p14="http://schemas.microsoft.com/office/powerpoint/2010/main" val="3861616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DE01948-1C4A-42AA-B67A-BC3EF18BBAE8}" type="datetimeFigureOut">
              <a:rPr lang="nl-NL" smtClean="0"/>
              <a:t>28-10-2024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1583321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DE01948-1C4A-42AA-B67A-BC3EF18BBAE8}" type="datetimeFigureOut">
              <a:rPr lang="nl-NL" smtClean="0"/>
              <a:t>28-10-2024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4189941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DE01948-1C4A-42AA-B67A-BC3EF18BBAE8}" type="datetimeFigureOut">
              <a:rPr lang="nl-NL" smtClean="0"/>
              <a:t>28-10-2024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7EAC107-4272-4976-8ECA-C4BD7B9A8003}" type="slidenum">
              <a:rPr lang="nl-NL" smtClean="0"/>
              <a:t>‹nr.›</a:t>
            </a:fld>
            <a:endParaRPr lang="nl-NL"/>
          </a:p>
        </p:txBody>
      </p:sp>
    </p:spTree>
    <p:extLst>
      <p:ext uri="{BB962C8B-B14F-4D97-AF65-F5344CB8AC3E}">
        <p14:creationId xmlns:p14="http://schemas.microsoft.com/office/powerpoint/2010/main" val="239022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E01948-1C4A-42AA-B67A-BC3EF18BBAE8}" type="datetimeFigureOut">
              <a:rPr lang="nl-NL" smtClean="0"/>
              <a:t>28-10-2024</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EAC107-4272-4976-8ECA-C4BD7B9A8003}" type="slidenum">
              <a:rPr lang="nl-NL" smtClean="0"/>
              <a:t>‹nr.›</a:t>
            </a:fld>
            <a:endParaRPr lang="nl-NL"/>
          </a:p>
        </p:txBody>
      </p:sp>
    </p:spTree>
    <p:extLst>
      <p:ext uri="{BB962C8B-B14F-4D97-AF65-F5344CB8AC3E}">
        <p14:creationId xmlns:p14="http://schemas.microsoft.com/office/powerpoint/2010/main" val="4162502563"/>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31" r:id="rId3"/>
    <p:sldLayoutId id="2147483732" r:id="rId4"/>
    <p:sldLayoutId id="2147483733" r:id="rId5"/>
    <p:sldLayoutId id="2147483734"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yslexiecentraal.nl/doen/materialen/checklist-kwaliteitsaanpak"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s://dyslexiecentraal.nl/doen/materialen/handreiking-voor-de-invulling-van-ondersteuningsniveau-2-3-en-4-bij-lees"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hyperlink" Target="https://instrumenten.expertisecentrumnederlands.n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dyslexiecentraal.n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mailto:info@dyslexiecentraal.n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yslexiecentraal.nl/doen/materialen/format-handelingsplan-technisch-lezenspellen-ondersteuningsniveau-3"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yslexiecentraal.nl/doen/materialen/keuzehulp-effectieve-interventies-ondersteuningsniveau-3"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450823" y="1427543"/>
            <a:ext cx="9553303" cy="1255077"/>
          </a:xfrm>
        </p:spPr>
        <p:txBody>
          <a:bodyPr>
            <a:normAutofit fontScale="90000"/>
          </a:bodyPr>
          <a:lstStyle/>
          <a:p>
            <a:r>
              <a:rPr lang="nl-NL" dirty="0"/>
              <a:t>Informatiebijeenkomst verbetertraject PO</a:t>
            </a:r>
          </a:p>
        </p:txBody>
      </p:sp>
      <p:sp>
        <p:nvSpPr>
          <p:cNvPr id="5" name="Ondertitel 4"/>
          <p:cNvSpPr>
            <a:spLocks noGrp="1"/>
          </p:cNvSpPr>
          <p:nvPr>
            <p:ph type="subTitle" idx="1"/>
          </p:nvPr>
        </p:nvSpPr>
        <p:spPr>
          <a:xfrm>
            <a:off x="1603015" y="2726932"/>
            <a:ext cx="9248920" cy="2703525"/>
          </a:xfrm>
        </p:spPr>
        <p:txBody>
          <a:bodyPr>
            <a:normAutofit/>
          </a:bodyPr>
          <a:lstStyle/>
          <a:p>
            <a:r>
              <a:rPr lang="nl-NL" sz="2800" b="1" dirty="0">
                <a:solidFill>
                  <a:schemeClr val="bg1"/>
                </a:solidFill>
              </a:rPr>
              <a:t>Van en met elkaar leren over de ondersteuningsniveaus</a:t>
            </a:r>
          </a:p>
        </p:txBody>
      </p:sp>
    </p:spTree>
    <p:extLst>
      <p:ext uri="{BB962C8B-B14F-4D97-AF65-F5344CB8AC3E}">
        <p14:creationId xmlns:p14="http://schemas.microsoft.com/office/powerpoint/2010/main" val="3957350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7F98B1-8158-327D-B669-667DB6F87503}"/>
              </a:ext>
            </a:extLst>
          </p:cNvPr>
          <p:cNvSpPr>
            <a:spLocks noGrp="1"/>
          </p:cNvSpPr>
          <p:nvPr>
            <p:ph type="title"/>
          </p:nvPr>
        </p:nvSpPr>
        <p:spPr/>
        <p:txBody>
          <a:bodyPr/>
          <a:lstStyle/>
          <a:p>
            <a:pPr algn="ctr"/>
            <a:r>
              <a:rPr lang="nl-NL" dirty="0"/>
              <a:t>Checklist kwaliteitsaanpak</a:t>
            </a:r>
          </a:p>
        </p:txBody>
      </p:sp>
      <p:pic>
        <p:nvPicPr>
          <p:cNvPr id="5" name="Tijdelijke aanduiding voor inhoud 4">
            <a:hlinkClick r:id="rId3"/>
            <a:extLst>
              <a:ext uri="{FF2B5EF4-FFF2-40B4-BE49-F238E27FC236}">
                <a16:creationId xmlns:a16="http://schemas.microsoft.com/office/drawing/2014/main" id="{DE5426F2-BD03-AE5F-0EA3-4E7B32D5645A}"/>
              </a:ext>
            </a:extLst>
          </p:cNvPr>
          <p:cNvPicPr>
            <a:picLocks noGrp="1" noChangeAspect="1"/>
          </p:cNvPicPr>
          <p:nvPr>
            <p:ph idx="1"/>
          </p:nvPr>
        </p:nvPicPr>
        <p:blipFill>
          <a:blip r:embed="rId4"/>
          <a:stretch>
            <a:fillRect/>
          </a:stretch>
        </p:blipFill>
        <p:spPr>
          <a:xfrm>
            <a:off x="3113494" y="1511300"/>
            <a:ext cx="7738249" cy="50117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25656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74E499-9954-48ED-4822-0E156B31C45E}"/>
              </a:ext>
            </a:extLst>
          </p:cNvPr>
          <p:cNvSpPr>
            <a:spLocks noGrp="1"/>
          </p:cNvSpPr>
          <p:nvPr>
            <p:ph type="title"/>
          </p:nvPr>
        </p:nvSpPr>
        <p:spPr/>
        <p:txBody>
          <a:bodyPr>
            <a:noAutofit/>
          </a:bodyPr>
          <a:lstStyle/>
          <a:p>
            <a:pPr algn="ctr"/>
            <a:r>
              <a:rPr lang="nl-NL" sz="3200" dirty="0"/>
              <a:t>Handreiking voor de invulling van ON2, ON3 &amp; ON4</a:t>
            </a:r>
          </a:p>
        </p:txBody>
      </p:sp>
      <p:pic>
        <p:nvPicPr>
          <p:cNvPr id="9" name="Tijdelijke aanduiding voor inhoud 8">
            <a:hlinkClick r:id="rId3"/>
            <a:extLst>
              <a:ext uri="{FF2B5EF4-FFF2-40B4-BE49-F238E27FC236}">
                <a16:creationId xmlns:a16="http://schemas.microsoft.com/office/drawing/2014/main" id="{A2648D7E-9AD6-B1E3-36CF-ED820103B9A4}"/>
              </a:ext>
            </a:extLst>
          </p:cNvPr>
          <p:cNvPicPr>
            <a:picLocks noGrp="1" noChangeAspect="1"/>
          </p:cNvPicPr>
          <p:nvPr>
            <p:ph idx="1"/>
          </p:nvPr>
        </p:nvPicPr>
        <p:blipFill>
          <a:blip r:embed="rId4"/>
          <a:stretch>
            <a:fillRect/>
          </a:stretch>
        </p:blipFill>
        <p:spPr>
          <a:xfrm>
            <a:off x="3582284" y="2504738"/>
            <a:ext cx="6801799" cy="24577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75589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916ED-BA63-5682-46AC-F77A954AFADA}"/>
              </a:ext>
            </a:extLst>
          </p:cNvPr>
          <p:cNvSpPr>
            <a:spLocks noGrp="1"/>
          </p:cNvSpPr>
          <p:nvPr>
            <p:ph type="title"/>
          </p:nvPr>
        </p:nvSpPr>
        <p:spPr>
          <a:xfrm>
            <a:off x="1976844" y="240233"/>
            <a:ext cx="10012680" cy="1100887"/>
          </a:xfrm>
        </p:spPr>
        <p:txBody>
          <a:bodyPr anchor="ctr">
            <a:normAutofit/>
          </a:bodyPr>
          <a:lstStyle/>
          <a:p>
            <a:pPr algn="ctr"/>
            <a:r>
              <a:rPr lang="nl-NL" dirty="0"/>
              <a:t>Dyslexiescans</a:t>
            </a:r>
          </a:p>
        </p:txBody>
      </p:sp>
      <p:pic>
        <p:nvPicPr>
          <p:cNvPr id="5" name="Tijdelijke aanduiding voor inhoud 4">
            <a:hlinkClick r:id="rId3"/>
            <a:extLst>
              <a:ext uri="{FF2B5EF4-FFF2-40B4-BE49-F238E27FC236}">
                <a16:creationId xmlns:a16="http://schemas.microsoft.com/office/drawing/2014/main" id="{02E3D19D-8C40-D8E4-8E47-C6FCA822A095}"/>
              </a:ext>
            </a:extLst>
          </p:cNvPr>
          <p:cNvPicPr>
            <a:picLocks noGrp="1" noChangeAspect="1"/>
          </p:cNvPicPr>
          <p:nvPr>
            <p:ph idx="1"/>
          </p:nvPr>
        </p:nvPicPr>
        <p:blipFill>
          <a:blip r:embed="rId4"/>
          <a:stretch>
            <a:fillRect/>
          </a:stretch>
        </p:blipFill>
        <p:spPr>
          <a:xfrm>
            <a:off x="3454562" y="1512076"/>
            <a:ext cx="7057244" cy="5010644"/>
          </a:xfrm>
          <a:prstGeom prst="rect">
            <a:avLst/>
          </a:prstGeom>
          <a:no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60331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A0B6F4-1973-787D-BA09-4BC17B82C840}"/>
              </a:ext>
            </a:extLst>
          </p:cNvPr>
          <p:cNvSpPr>
            <a:spLocks noGrp="1"/>
          </p:cNvSpPr>
          <p:nvPr>
            <p:ph type="title"/>
          </p:nvPr>
        </p:nvSpPr>
        <p:spPr>
          <a:xfrm>
            <a:off x="1976844" y="240233"/>
            <a:ext cx="10012680" cy="1100887"/>
          </a:xfrm>
        </p:spPr>
        <p:txBody>
          <a:bodyPr anchor="ctr">
            <a:normAutofit/>
          </a:bodyPr>
          <a:lstStyle/>
          <a:p>
            <a:pPr algn="ctr"/>
            <a:r>
              <a:rPr lang="nl-NL" dirty="0"/>
              <a:t>Professionele Leergemeenschap (PLG)</a:t>
            </a:r>
          </a:p>
        </p:txBody>
      </p:sp>
      <p:sp>
        <p:nvSpPr>
          <p:cNvPr id="3" name="Tijdelijke aanduiding voor inhoud 2">
            <a:extLst>
              <a:ext uri="{FF2B5EF4-FFF2-40B4-BE49-F238E27FC236}">
                <a16:creationId xmlns:a16="http://schemas.microsoft.com/office/drawing/2014/main" id="{F236A908-0685-2302-3DDD-F295EEFB0B9F}"/>
              </a:ext>
            </a:extLst>
          </p:cNvPr>
          <p:cNvSpPr>
            <a:spLocks noGrp="1"/>
          </p:cNvSpPr>
          <p:nvPr>
            <p:ph idx="1"/>
          </p:nvPr>
        </p:nvSpPr>
        <p:spPr>
          <a:xfrm>
            <a:off x="1976844" y="1512076"/>
            <a:ext cx="10012680" cy="5010644"/>
          </a:xfrm>
        </p:spPr>
        <p:txBody>
          <a:bodyPr>
            <a:normAutofit lnSpcReduction="10000"/>
          </a:bodyPr>
          <a:lstStyle/>
          <a:p>
            <a:pPr marL="0" indent="0">
              <a:buNone/>
            </a:pPr>
            <a:r>
              <a:rPr lang="nl-NL" sz="2400" dirty="0"/>
              <a:t>‘Een gemeenschap van onderwijsprofessionals die samen leren over de onderwijspraktijk, met als doel deze te </a:t>
            </a:r>
            <a:r>
              <a:rPr lang="nl-NL" sz="2400" b="1" dirty="0">
                <a:solidFill>
                  <a:schemeClr val="accent4"/>
                </a:solidFill>
              </a:rPr>
              <a:t>verbeteren</a:t>
            </a:r>
            <a:r>
              <a:rPr lang="nl-NL" sz="2400" dirty="0"/>
              <a:t>’ </a:t>
            </a:r>
            <a:br>
              <a:rPr lang="nl-NL" dirty="0"/>
            </a:br>
            <a:r>
              <a:rPr lang="nl-NL" sz="1800" dirty="0"/>
              <a:t>(</a:t>
            </a:r>
            <a:r>
              <a:rPr lang="nl-NL" sz="1800" dirty="0" err="1"/>
              <a:t>Damhof</a:t>
            </a:r>
            <a:r>
              <a:rPr lang="nl-NL" sz="1800" dirty="0"/>
              <a:t> et al., 2012)</a:t>
            </a:r>
          </a:p>
          <a:p>
            <a:pPr marL="0" indent="0">
              <a:buNone/>
            </a:pPr>
            <a:endParaRPr lang="nl-NL" sz="1800" dirty="0"/>
          </a:p>
          <a:p>
            <a:r>
              <a:rPr lang="nl-NL" sz="2400" dirty="0"/>
              <a:t>Betere </a:t>
            </a:r>
            <a:r>
              <a:rPr lang="nl-NL" sz="2400" b="1" dirty="0">
                <a:solidFill>
                  <a:schemeClr val="accent4"/>
                </a:solidFill>
              </a:rPr>
              <a:t>leerlingresultaten</a:t>
            </a:r>
          </a:p>
          <a:p>
            <a:r>
              <a:rPr lang="nl-NL" sz="2400" dirty="0"/>
              <a:t>Professionele </a:t>
            </a:r>
            <a:r>
              <a:rPr lang="nl-NL" sz="2400" b="1" dirty="0">
                <a:solidFill>
                  <a:schemeClr val="accent4"/>
                </a:solidFill>
              </a:rPr>
              <a:t>ontwikkeling</a:t>
            </a:r>
          </a:p>
          <a:p>
            <a:pPr marL="0" indent="0">
              <a:buNone/>
            </a:pPr>
            <a:endParaRPr lang="nl-NL" dirty="0"/>
          </a:p>
          <a:p>
            <a:pPr marL="0" indent="0">
              <a:buNone/>
            </a:pPr>
            <a:endParaRPr lang="nl-NL" sz="1800" dirty="0">
              <a:solidFill>
                <a:srgbClr val="000000"/>
              </a:solidFill>
              <a:latin typeface="Corbel" panose="020B0503020204020204" pitchFamily="34" charset="0"/>
            </a:endParaRPr>
          </a:p>
          <a:p>
            <a:pPr marL="0" indent="0">
              <a:buNone/>
            </a:pPr>
            <a:endParaRPr lang="nl-NL" sz="1800" dirty="0">
              <a:solidFill>
                <a:srgbClr val="000000"/>
              </a:solidFill>
              <a:latin typeface="Corbel" panose="020B0503020204020204" pitchFamily="34" charset="0"/>
            </a:endParaRPr>
          </a:p>
          <a:p>
            <a:pPr marL="0" indent="0">
              <a:buNone/>
            </a:pPr>
            <a:r>
              <a:rPr lang="nl-NL" sz="1400" b="0" i="0" u="none" strike="noStrike" baseline="0" dirty="0" err="1">
                <a:solidFill>
                  <a:srgbClr val="232323"/>
                </a:solidFill>
                <a:latin typeface="Corbel" panose="020B0503020204020204" pitchFamily="34" charset="0"/>
              </a:rPr>
              <a:t>Damhof</a:t>
            </a:r>
            <a:r>
              <a:rPr lang="nl-NL" sz="1400" b="0" i="0" u="none" strike="noStrike" baseline="0" dirty="0">
                <a:solidFill>
                  <a:srgbClr val="232323"/>
                </a:solidFill>
                <a:latin typeface="Corbel" panose="020B0503020204020204" pitchFamily="34" charset="0"/>
              </a:rPr>
              <a:t>, E., Van Sluis, G., &amp; Reitsma, J. (2012). </a:t>
            </a:r>
            <a:r>
              <a:rPr lang="nl-NL" sz="1400" b="0" i="1" u="none" strike="noStrike" baseline="0" dirty="0">
                <a:solidFill>
                  <a:srgbClr val="5FC1B5"/>
                </a:solidFill>
                <a:latin typeface="Corbel" panose="020B0503020204020204" pitchFamily="34" charset="0"/>
              </a:rPr>
              <a:t>De Professionele Leergemeenschap: samen werken aan hoge leerlingresultaten. </a:t>
            </a:r>
            <a:r>
              <a:rPr lang="nl-NL" sz="1400" b="0" i="0" u="none" strike="noStrike" baseline="0" dirty="0">
                <a:solidFill>
                  <a:srgbClr val="232323"/>
                </a:solidFill>
                <a:latin typeface="Corbel" panose="020B0503020204020204" pitchFamily="34" charset="0"/>
              </a:rPr>
              <a:t>Duurzaam leren in de </a:t>
            </a:r>
            <a:r>
              <a:rPr lang="nl-NL" sz="1400" b="0" i="0" u="none" strike="noStrike" baseline="0" dirty="0" err="1">
                <a:solidFill>
                  <a:srgbClr val="232323"/>
                </a:solidFill>
                <a:latin typeface="Corbel" panose="020B0503020204020204" pitchFamily="34" charset="0"/>
              </a:rPr>
              <a:t>Veenkolonieën</a:t>
            </a:r>
            <a:r>
              <a:rPr lang="nl-NL" sz="1400" b="0" i="0" u="none" strike="noStrike" baseline="0" dirty="0">
                <a:solidFill>
                  <a:srgbClr val="232323"/>
                </a:solidFill>
                <a:latin typeface="Corbel" panose="020B0503020204020204" pitchFamily="34" charset="0"/>
              </a:rPr>
              <a:t>. </a:t>
            </a:r>
            <a:endParaRPr lang="nl-NL" sz="2000" dirty="0"/>
          </a:p>
        </p:txBody>
      </p:sp>
    </p:spTree>
    <p:extLst>
      <p:ext uri="{BB962C8B-B14F-4D97-AF65-F5344CB8AC3E}">
        <p14:creationId xmlns:p14="http://schemas.microsoft.com/office/powerpoint/2010/main" val="2009250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 7">
            <a:extLst>
              <a:ext uri="{FF2B5EF4-FFF2-40B4-BE49-F238E27FC236}">
                <a16:creationId xmlns:a16="http://schemas.microsoft.com/office/drawing/2014/main" id="{1DDFA786-DF92-E0E4-96F3-486A08724E8A}"/>
              </a:ext>
            </a:extLst>
          </p:cNvPr>
          <p:cNvGraphicFramePr>
            <a:graphicFrameLocks noGrp="1"/>
          </p:cNvGraphicFramePr>
          <p:nvPr>
            <p:extLst>
              <p:ext uri="{D42A27DB-BD31-4B8C-83A1-F6EECF244321}">
                <p14:modId xmlns:p14="http://schemas.microsoft.com/office/powerpoint/2010/main" val="2600239386"/>
              </p:ext>
            </p:extLst>
          </p:nvPr>
        </p:nvGraphicFramePr>
        <p:xfrm>
          <a:off x="1954060" y="170927"/>
          <a:ext cx="9933140" cy="6480394"/>
        </p:xfrm>
        <a:graphic>
          <a:graphicData uri="http://schemas.openxmlformats.org/drawingml/2006/table">
            <a:tbl>
              <a:tblPr firstRow="1" bandRow="1">
                <a:tableStyleId>{2A488322-F2BA-4B5B-9748-0D474271808F}</a:tableStyleId>
              </a:tblPr>
              <a:tblGrid>
                <a:gridCol w="1796612">
                  <a:extLst>
                    <a:ext uri="{9D8B030D-6E8A-4147-A177-3AD203B41FA5}">
                      <a16:colId xmlns:a16="http://schemas.microsoft.com/office/drawing/2014/main" val="3295572285"/>
                    </a:ext>
                  </a:extLst>
                </a:gridCol>
                <a:gridCol w="1668719">
                  <a:extLst>
                    <a:ext uri="{9D8B030D-6E8A-4147-A177-3AD203B41FA5}">
                      <a16:colId xmlns:a16="http://schemas.microsoft.com/office/drawing/2014/main" val="915768964"/>
                    </a:ext>
                  </a:extLst>
                </a:gridCol>
                <a:gridCol w="2335262">
                  <a:extLst>
                    <a:ext uri="{9D8B030D-6E8A-4147-A177-3AD203B41FA5}">
                      <a16:colId xmlns:a16="http://schemas.microsoft.com/office/drawing/2014/main" val="3881625835"/>
                    </a:ext>
                  </a:extLst>
                </a:gridCol>
                <a:gridCol w="4132547">
                  <a:extLst>
                    <a:ext uri="{9D8B030D-6E8A-4147-A177-3AD203B41FA5}">
                      <a16:colId xmlns:a16="http://schemas.microsoft.com/office/drawing/2014/main" val="2258257163"/>
                    </a:ext>
                  </a:extLst>
                </a:gridCol>
              </a:tblGrid>
              <a:tr h="616775">
                <a:tc gridSpan="4">
                  <a:txBody>
                    <a:bodyPr/>
                    <a:lstStyle/>
                    <a:p>
                      <a:pPr algn="ctr"/>
                      <a:r>
                        <a:rPr lang="nl-NL" sz="2400" dirty="0"/>
                        <a:t>Overzicht bijeenkomsten</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nl-NL" dirty="0"/>
                    </a:p>
                  </a:txBody>
                  <a:tcPr/>
                </a:tc>
                <a:tc hMerge="1">
                  <a:txBody>
                    <a:bodyPr/>
                    <a:lstStyle/>
                    <a:p>
                      <a:endParaRPr lang="nl-NL" dirty="0"/>
                    </a:p>
                  </a:txBody>
                  <a:tcPr/>
                </a:tc>
                <a:tc hMerge="1">
                  <a:txBody>
                    <a:bodyPr/>
                    <a:lstStyle/>
                    <a:p>
                      <a:endParaRPr lang="nl-NL" dirty="0"/>
                    </a:p>
                  </a:txBody>
                  <a:tcPr/>
                </a:tc>
                <a:extLst>
                  <a:ext uri="{0D108BD9-81ED-4DB2-BD59-A6C34878D82A}">
                    <a16:rowId xmlns:a16="http://schemas.microsoft.com/office/drawing/2014/main" val="2387431556"/>
                  </a:ext>
                </a:extLst>
              </a:tr>
              <a:tr h="542453">
                <a:tc>
                  <a:txBody>
                    <a:bodyPr/>
                    <a:lstStyle/>
                    <a:p>
                      <a:pPr algn="ctr"/>
                      <a:r>
                        <a:rPr lang="nl-NL" sz="2000" b="1" dirty="0">
                          <a:solidFill>
                            <a:schemeClr val="tx2"/>
                          </a:solidFill>
                        </a:rPr>
                        <a:t>Wat?</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solidFill>
                      <a:schemeClr val="accent6">
                        <a:lumMod val="40000"/>
                        <a:lumOff val="60000"/>
                      </a:schemeClr>
                    </a:solidFill>
                  </a:tcPr>
                </a:tc>
                <a:tc>
                  <a:txBody>
                    <a:bodyPr/>
                    <a:lstStyle/>
                    <a:p>
                      <a:pPr algn="ctr"/>
                      <a:r>
                        <a:rPr lang="nl-NL" sz="2000" b="1" dirty="0">
                          <a:solidFill>
                            <a:schemeClr val="tx2"/>
                          </a:solidFill>
                        </a:rPr>
                        <a:t>Wanneer?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solidFill>
                      <a:schemeClr val="accent6">
                        <a:lumMod val="40000"/>
                        <a:lumOff val="60000"/>
                      </a:schemeClr>
                    </a:solidFill>
                  </a:tcPr>
                </a:tc>
                <a:tc>
                  <a:txBody>
                    <a:bodyPr/>
                    <a:lstStyle/>
                    <a:p>
                      <a:pPr algn="ctr"/>
                      <a:r>
                        <a:rPr lang="nl-NL" sz="2000" b="1" dirty="0">
                          <a:solidFill>
                            <a:schemeClr val="tx2"/>
                          </a:solidFill>
                        </a:rPr>
                        <a:t>Wie?</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solidFill>
                      <a:schemeClr val="accent6">
                        <a:lumMod val="40000"/>
                        <a:lumOff val="60000"/>
                      </a:schemeClr>
                    </a:solidFill>
                  </a:tcPr>
                </a:tc>
                <a:tc>
                  <a:txBody>
                    <a:bodyPr/>
                    <a:lstStyle/>
                    <a:p>
                      <a:pPr algn="ctr"/>
                      <a:r>
                        <a:rPr lang="nl-NL" sz="2000" b="1" i="0" dirty="0">
                          <a:solidFill>
                            <a:schemeClr val="tx2"/>
                          </a:solidFill>
                        </a:rPr>
                        <a:t>Doel:</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2377699030"/>
                  </a:ext>
                </a:extLst>
              </a:tr>
              <a:tr h="804682">
                <a:tc>
                  <a:txBody>
                    <a:bodyPr/>
                    <a:lstStyle/>
                    <a:p>
                      <a:pPr algn="ctr"/>
                      <a:r>
                        <a:rPr lang="nl-NL" sz="2000" dirty="0">
                          <a:solidFill>
                            <a:schemeClr val="tx2"/>
                          </a:solidFill>
                          <a:latin typeface="+mn-lt"/>
                        </a:rPr>
                        <a:t>SWOT-analyse</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Voor bijeenkomst 1</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Ib’ers, leerkrachten en schoolleiders</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l"/>
                      <a:r>
                        <a:rPr lang="nl-NL" sz="2000" dirty="0">
                          <a:solidFill>
                            <a:schemeClr val="tx2"/>
                          </a:solidFill>
                          <a:latin typeface="+mn-lt"/>
                        </a:rPr>
                        <a:t>In kaart brengen waar de kansen en uitdagingen liggen</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4002641625"/>
                  </a:ext>
                </a:extLst>
              </a:tr>
              <a:tr h="1433446">
                <a:tc>
                  <a:txBody>
                    <a:bodyPr/>
                    <a:lstStyle/>
                    <a:p>
                      <a:pPr algn="ctr"/>
                      <a:r>
                        <a:rPr lang="nl-NL" sz="2000" dirty="0">
                          <a:solidFill>
                            <a:schemeClr val="tx2"/>
                          </a:solidFill>
                          <a:latin typeface="+mn-lt"/>
                        </a:rPr>
                        <a:t>Bijeenkomst 1</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Eerste helft schooljaar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Ib’ers, leerkrachten en schoolleiders</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l"/>
                      <a:r>
                        <a:rPr lang="nl-NL" sz="2000" dirty="0">
                          <a:solidFill>
                            <a:schemeClr val="tx2"/>
                          </a:solidFill>
                          <a:latin typeface="+mn-lt"/>
                        </a:rPr>
                        <a:t>SWOT-analyse en één knelpunt kiezen en beschrijven</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406846248"/>
                  </a:ext>
                </a:extLst>
              </a:tr>
              <a:tr h="1100086">
                <a:tc>
                  <a:txBody>
                    <a:bodyPr/>
                    <a:lstStyle/>
                    <a:p>
                      <a:pPr algn="ctr"/>
                      <a:r>
                        <a:rPr lang="nl-NL" sz="2000" dirty="0">
                          <a:solidFill>
                            <a:schemeClr val="tx2"/>
                          </a:solidFill>
                          <a:latin typeface="+mn-lt"/>
                        </a:rPr>
                        <a:t>Bijeenkomst 2</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Eerste helft schooljaar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Ib’ers, leerkrachten en schoolleiders</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l"/>
                      <a:r>
                        <a:rPr lang="nl-NL" sz="2000" dirty="0">
                          <a:solidFill>
                            <a:schemeClr val="tx2"/>
                          </a:solidFill>
                          <a:latin typeface="+mn-lt"/>
                        </a:rPr>
                        <a:t>Voorlichting over (het) gezamenlijk gekozen onderwerp(en); actiepunten bepalen en plan van aanpak opstellen</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2456567730"/>
                  </a:ext>
                </a:extLst>
              </a:tr>
              <a:tr h="905094">
                <a:tc>
                  <a:txBody>
                    <a:bodyPr/>
                    <a:lstStyle/>
                    <a:p>
                      <a:pPr algn="ctr"/>
                      <a:r>
                        <a:rPr lang="nl-NL" sz="2000" dirty="0">
                          <a:solidFill>
                            <a:schemeClr val="tx2"/>
                          </a:solidFill>
                          <a:latin typeface="+mn-lt"/>
                        </a:rPr>
                        <a:t>Bijeenkomst 3</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Tweede helft schooljaar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Ib’ers, leerkrachten en schoolleiders</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tc>
                  <a:txBody>
                    <a:bodyPr/>
                    <a:lstStyle/>
                    <a:p>
                      <a:pPr algn="l"/>
                      <a:r>
                        <a:rPr lang="nl-NL" sz="2000" dirty="0">
                          <a:solidFill>
                            <a:schemeClr val="tx2"/>
                          </a:solidFill>
                          <a:latin typeface="+mn-lt"/>
                        </a:rPr>
                        <a:t>Evalueren en bijstellen van de actiepunten en het plan van aanpak</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3175"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4043677851"/>
                  </a:ext>
                </a:extLst>
              </a:tr>
              <a:tr h="1077858">
                <a:tc>
                  <a:txBody>
                    <a:bodyPr/>
                    <a:lstStyle/>
                    <a:p>
                      <a:pPr algn="ctr"/>
                      <a:r>
                        <a:rPr lang="nl-NL" sz="2000" dirty="0">
                          <a:solidFill>
                            <a:schemeClr val="tx2"/>
                          </a:solidFill>
                          <a:latin typeface="+mn-lt"/>
                        </a:rPr>
                        <a:t>Bijeenkomst 4</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Tweede helft schooljaar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tcPr>
                </a:tc>
                <a:tc>
                  <a:txBody>
                    <a:bodyPr/>
                    <a:lstStyle/>
                    <a:p>
                      <a:pPr algn="ctr"/>
                      <a:r>
                        <a:rPr lang="nl-NL" sz="2000" dirty="0">
                          <a:solidFill>
                            <a:schemeClr val="tx2"/>
                          </a:solidFill>
                          <a:latin typeface="+mn-lt"/>
                        </a:rPr>
                        <a:t>Ib’ers, leerkrachten en schoolleiders</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tcPr>
                </a:tc>
                <a:tc>
                  <a:txBody>
                    <a:bodyPr/>
                    <a:lstStyle/>
                    <a:p>
                      <a:pPr algn="l"/>
                      <a:r>
                        <a:rPr lang="nl-NL" sz="2000" dirty="0">
                          <a:solidFill>
                            <a:schemeClr val="tx2"/>
                          </a:solidFill>
                          <a:latin typeface="+mn-lt"/>
                        </a:rPr>
                        <a:t>Successen en uitdagingen bespreken; bepalen hoe nu verder</a:t>
                      </a:r>
                    </a:p>
                  </a:txBody>
                  <a:tcPr>
                    <a:lnL w="28575" cap="flat" cmpd="sng" algn="ctr">
                      <a:solidFill>
                        <a:schemeClr val="accent6">
                          <a:lumMod val="75000"/>
                        </a:schemeClr>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3175" cap="flat" cmpd="sng" algn="ctr">
                      <a:solidFill>
                        <a:schemeClr val="accent6">
                          <a:lumMod val="75000"/>
                        </a:schemeClr>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val="296625481"/>
                  </a:ext>
                </a:extLst>
              </a:tr>
            </a:tbl>
          </a:graphicData>
        </a:graphic>
      </p:graphicFrame>
    </p:spTree>
    <p:extLst>
      <p:ext uri="{BB962C8B-B14F-4D97-AF65-F5344CB8AC3E}">
        <p14:creationId xmlns:p14="http://schemas.microsoft.com/office/powerpoint/2010/main" val="2995287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B00B9-A131-D940-8065-7070EA2A28E4}"/>
              </a:ext>
            </a:extLst>
          </p:cNvPr>
          <p:cNvSpPr>
            <a:spLocks noGrp="1"/>
          </p:cNvSpPr>
          <p:nvPr>
            <p:ph type="title"/>
          </p:nvPr>
        </p:nvSpPr>
        <p:spPr>
          <a:xfrm>
            <a:off x="3655037" y="2878556"/>
            <a:ext cx="5553509" cy="1100887"/>
          </a:xfrm>
        </p:spPr>
        <p:txBody>
          <a:bodyPr/>
          <a:lstStyle/>
          <a:p>
            <a:pPr algn="ctr"/>
            <a:r>
              <a:rPr lang="nl-NL" dirty="0"/>
              <a:t>Zijn er nog vragen?</a:t>
            </a:r>
          </a:p>
        </p:txBody>
      </p:sp>
    </p:spTree>
    <p:extLst>
      <p:ext uri="{BB962C8B-B14F-4D97-AF65-F5344CB8AC3E}">
        <p14:creationId xmlns:p14="http://schemas.microsoft.com/office/powerpoint/2010/main" val="938748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09D0A8-AE03-4052-AA20-27D1EBC7AF38}"/>
              </a:ext>
            </a:extLst>
          </p:cNvPr>
          <p:cNvSpPr>
            <a:spLocks noGrp="1"/>
          </p:cNvSpPr>
          <p:nvPr>
            <p:ph type="title"/>
          </p:nvPr>
        </p:nvSpPr>
        <p:spPr/>
        <p:txBody>
          <a:bodyPr/>
          <a:lstStyle/>
          <a:p>
            <a:pPr algn="ctr"/>
            <a:r>
              <a:rPr lang="nl-NL" dirty="0"/>
              <a:t>Contact Dyslexie Centraal</a:t>
            </a:r>
          </a:p>
        </p:txBody>
      </p:sp>
      <p:sp>
        <p:nvSpPr>
          <p:cNvPr id="3" name="Tijdelijke aanduiding voor inhoud 2">
            <a:extLst>
              <a:ext uri="{FF2B5EF4-FFF2-40B4-BE49-F238E27FC236}">
                <a16:creationId xmlns:a16="http://schemas.microsoft.com/office/drawing/2014/main" id="{50304CCE-B5A7-4908-82B5-CFA1A6102BE2}"/>
              </a:ext>
            </a:extLst>
          </p:cNvPr>
          <p:cNvSpPr>
            <a:spLocks noGrp="1"/>
          </p:cNvSpPr>
          <p:nvPr>
            <p:ph idx="1"/>
          </p:nvPr>
        </p:nvSpPr>
        <p:spPr>
          <a:xfrm>
            <a:off x="1976844" y="1164921"/>
            <a:ext cx="10012680" cy="5357799"/>
          </a:xfrm>
        </p:spPr>
        <p:txBody>
          <a:bodyPr>
            <a:normAutofit/>
          </a:bodyPr>
          <a:lstStyle/>
          <a:p>
            <a:pPr marL="0" indent="0">
              <a:buNone/>
            </a:pPr>
            <a:r>
              <a:rPr lang="nl-NL" dirty="0">
                <a:solidFill>
                  <a:schemeClr val="tx2"/>
                </a:solidFill>
              </a:rPr>
              <a:t>Voor meer informatie, zie ook:</a:t>
            </a:r>
          </a:p>
          <a:p>
            <a:pPr marL="0" indent="0">
              <a:buNone/>
            </a:pPr>
            <a:r>
              <a:rPr lang="nl-NL" dirty="0">
                <a:solidFill>
                  <a:schemeClr val="accent3"/>
                </a:solidFill>
                <a:hlinkClick r:id="rId3">
                  <a:extLst>
                    <a:ext uri="{A12FA001-AC4F-418D-AE19-62706E023703}">
                      <ahyp:hlinkClr xmlns:ahyp="http://schemas.microsoft.com/office/drawing/2018/hyperlinkcolor" val="tx"/>
                    </a:ext>
                  </a:extLst>
                </a:hlinkClick>
              </a:rPr>
              <a:t>www.dyslexiecentraal.nl</a:t>
            </a:r>
            <a:endParaRPr lang="nl-NL" dirty="0">
              <a:solidFill>
                <a:schemeClr val="accent3"/>
              </a:solidFill>
            </a:endParaRPr>
          </a:p>
          <a:p>
            <a:pPr marL="0" indent="0">
              <a:buNone/>
            </a:pPr>
            <a:endParaRPr lang="nl-NL" dirty="0">
              <a:solidFill>
                <a:schemeClr val="tx2"/>
              </a:solidFill>
            </a:endParaRPr>
          </a:p>
          <a:p>
            <a:pPr marL="0" indent="0">
              <a:buNone/>
            </a:pPr>
            <a:r>
              <a:rPr lang="nl-NL" dirty="0">
                <a:solidFill>
                  <a:schemeClr val="tx2"/>
                </a:solidFill>
              </a:rPr>
              <a:t>Bij vragen over lees- en spellingproblemen en dyslexie kun je contact opnemen met Dyslexie Centraal:</a:t>
            </a:r>
          </a:p>
          <a:p>
            <a:pPr marL="0" indent="0">
              <a:buNone/>
            </a:pPr>
            <a:r>
              <a:rPr lang="nl-NL" dirty="0">
                <a:solidFill>
                  <a:schemeClr val="accent3"/>
                </a:solidFill>
                <a:hlinkClick r:id="rId4">
                  <a:extLst>
                    <a:ext uri="{A12FA001-AC4F-418D-AE19-62706E023703}">
                      <ahyp:hlinkClr xmlns:ahyp="http://schemas.microsoft.com/office/drawing/2018/hyperlinkcolor" val="tx"/>
                    </a:ext>
                  </a:extLst>
                </a:hlinkClick>
              </a:rPr>
              <a:t>info@dyslexiecentraal.nl</a:t>
            </a:r>
            <a:r>
              <a:rPr lang="nl-NL" dirty="0">
                <a:solidFill>
                  <a:schemeClr val="accent3"/>
                </a:solidFill>
              </a:rPr>
              <a:t> </a:t>
            </a:r>
          </a:p>
          <a:p>
            <a:pPr marL="0" indent="0">
              <a:buNone/>
            </a:pPr>
            <a:endParaRPr lang="nl-NL" sz="1200" dirty="0"/>
          </a:p>
        </p:txBody>
      </p:sp>
    </p:spTree>
    <p:extLst>
      <p:ext uri="{BB962C8B-B14F-4D97-AF65-F5344CB8AC3E}">
        <p14:creationId xmlns:p14="http://schemas.microsoft.com/office/powerpoint/2010/main" val="4135134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725ED-4C27-2998-DCCF-065FD9F80AB0}"/>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9308E2EB-7872-145E-8379-264A40FAF49C}"/>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8108C245-BDC2-0A3E-9CE8-9A22E4E3F108}"/>
              </a:ext>
            </a:extLst>
          </p:cNvPr>
          <p:cNvPicPr>
            <a:picLocks noChangeAspect="1"/>
          </p:cNvPicPr>
          <p:nvPr/>
        </p:nvPicPr>
        <p:blipFill>
          <a:blip r:embed="rId2"/>
          <a:stretch>
            <a:fillRect/>
          </a:stretch>
        </p:blipFill>
        <p:spPr>
          <a:xfrm>
            <a:off x="883" y="0"/>
            <a:ext cx="12190234" cy="6858000"/>
          </a:xfrm>
          <a:prstGeom prst="rect">
            <a:avLst/>
          </a:prstGeom>
        </p:spPr>
      </p:pic>
    </p:spTree>
    <p:extLst>
      <p:ext uri="{BB962C8B-B14F-4D97-AF65-F5344CB8AC3E}">
        <p14:creationId xmlns:p14="http://schemas.microsoft.com/office/powerpoint/2010/main" val="496729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4B2AC-AC16-4479-810B-C74877BEE844}"/>
              </a:ext>
            </a:extLst>
          </p:cNvPr>
          <p:cNvSpPr>
            <a:spLocks noGrp="1"/>
          </p:cNvSpPr>
          <p:nvPr>
            <p:ph type="title"/>
          </p:nvPr>
        </p:nvSpPr>
        <p:spPr>
          <a:xfrm>
            <a:off x="1839058" y="240233"/>
            <a:ext cx="10012680" cy="1100887"/>
          </a:xfrm>
        </p:spPr>
        <p:txBody>
          <a:bodyPr/>
          <a:lstStyle/>
          <a:p>
            <a:pPr algn="ctr"/>
            <a:r>
              <a:rPr lang="nl-NL" dirty="0"/>
              <a:t>Aanleiding en context</a:t>
            </a:r>
          </a:p>
        </p:txBody>
      </p:sp>
      <p:sp>
        <p:nvSpPr>
          <p:cNvPr id="3" name="Tijdelijke aanduiding voor inhoud 2">
            <a:extLst>
              <a:ext uri="{FF2B5EF4-FFF2-40B4-BE49-F238E27FC236}">
                <a16:creationId xmlns:a16="http://schemas.microsoft.com/office/drawing/2014/main" id="{429C01DA-D920-4A41-A84D-983090A99B31}"/>
              </a:ext>
            </a:extLst>
          </p:cNvPr>
          <p:cNvSpPr>
            <a:spLocks noGrp="1"/>
          </p:cNvSpPr>
          <p:nvPr>
            <p:ph idx="1"/>
          </p:nvPr>
        </p:nvSpPr>
        <p:spPr>
          <a:xfrm>
            <a:off x="1976844" y="1341120"/>
            <a:ext cx="10012680" cy="5010644"/>
          </a:xfrm>
        </p:spPr>
        <p:txBody>
          <a:bodyPr>
            <a:normAutofit/>
          </a:bodyPr>
          <a:lstStyle/>
          <a:p>
            <a:r>
              <a:rPr lang="nl-NL" dirty="0"/>
              <a:t>Stimuleringsprogramma Aanpak Dyslexie – Dyslexie Centraal</a:t>
            </a:r>
          </a:p>
          <a:p>
            <a:r>
              <a:rPr lang="nl-NL" dirty="0"/>
              <a:t>Ondersteuningsniveau 3 (</a:t>
            </a:r>
            <a:r>
              <a:rPr lang="nl-NL" b="1" dirty="0">
                <a:solidFill>
                  <a:schemeClr val="accent3">
                    <a:lumMod val="75000"/>
                  </a:schemeClr>
                </a:solidFill>
              </a:rPr>
              <a:t>ON3</a:t>
            </a:r>
            <a:r>
              <a:rPr lang="nl-NL" dirty="0"/>
              <a:t>)</a:t>
            </a:r>
          </a:p>
          <a:p>
            <a:r>
              <a:rPr lang="nl-NL" dirty="0"/>
              <a:t>Knelpunten &amp; vragen, bijvoorbeeld:</a:t>
            </a:r>
          </a:p>
          <a:p>
            <a:pPr lvl="1"/>
            <a:r>
              <a:rPr lang="nl-NL" dirty="0"/>
              <a:t>Hoe </a:t>
            </a:r>
            <a:r>
              <a:rPr lang="nl-NL" b="1" dirty="0">
                <a:solidFill>
                  <a:schemeClr val="accent3">
                    <a:lumMod val="75000"/>
                  </a:schemeClr>
                </a:solidFill>
              </a:rPr>
              <a:t>organiseer</a:t>
            </a:r>
            <a:r>
              <a:rPr lang="nl-NL" dirty="0"/>
              <a:t> ik 3x 20 minuten per week ondersteuning?</a:t>
            </a:r>
          </a:p>
          <a:p>
            <a:pPr lvl="1"/>
            <a:r>
              <a:rPr lang="nl-NL" dirty="0"/>
              <a:t>Hoe stemmen we goed af met </a:t>
            </a:r>
            <a:r>
              <a:rPr lang="nl-NL" b="1" dirty="0">
                <a:solidFill>
                  <a:schemeClr val="accent3">
                    <a:lumMod val="75000"/>
                  </a:schemeClr>
                </a:solidFill>
              </a:rPr>
              <a:t>ouders</a:t>
            </a:r>
            <a:r>
              <a:rPr lang="nl-NL" dirty="0"/>
              <a:t>?</a:t>
            </a:r>
          </a:p>
          <a:p>
            <a:pPr lvl="1"/>
            <a:r>
              <a:rPr lang="nl-NL" dirty="0"/>
              <a:t>Hoe </a:t>
            </a:r>
            <a:r>
              <a:rPr lang="nl-NL" b="1" dirty="0">
                <a:solidFill>
                  <a:schemeClr val="accent3">
                    <a:lumMod val="75000"/>
                  </a:schemeClr>
                </a:solidFill>
              </a:rPr>
              <a:t>werken</a:t>
            </a:r>
            <a:r>
              <a:rPr lang="nl-NL" dirty="0"/>
              <a:t> we beter </a:t>
            </a:r>
            <a:r>
              <a:rPr lang="nl-NL" b="1" dirty="0">
                <a:solidFill>
                  <a:schemeClr val="accent3">
                    <a:lumMod val="75000"/>
                  </a:schemeClr>
                </a:solidFill>
              </a:rPr>
              <a:t>samen</a:t>
            </a:r>
            <a:r>
              <a:rPr lang="nl-NL" dirty="0"/>
              <a:t> met de jeugdzorg bij leerlingen met dyslexie?</a:t>
            </a:r>
          </a:p>
          <a:p>
            <a:r>
              <a:rPr lang="nl-NL" dirty="0"/>
              <a:t>Professionele leergemeenschap (</a:t>
            </a:r>
            <a:r>
              <a:rPr lang="nl-NL" b="1" dirty="0">
                <a:solidFill>
                  <a:schemeClr val="accent3">
                    <a:lumMod val="75000"/>
                  </a:schemeClr>
                </a:solidFill>
              </a:rPr>
              <a:t>PLG</a:t>
            </a:r>
            <a:r>
              <a:rPr lang="nl-NL" dirty="0"/>
              <a:t>)</a:t>
            </a:r>
          </a:p>
          <a:p>
            <a:pPr marL="457200" lvl="1" indent="0">
              <a:buNone/>
            </a:pPr>
            <a:endParaRPr lang="nl-NL" dirty="0"/>
          </a:p>
          <a:p>
            <a:endParaRPr lang="nl-NL" dirty="0"/>
          </a:p>
        </p:txBody>
      </p:sp>
    </p:spTree>
    <p:extLst>
      <p:ext uri="{BB962C8B-B14F-4D97-AF65-F5344CB8AC3E}">
        <p14:creationId xmlns:p14="http://schemas.microsoft.com/office/powerpoint/2010/main" val="174454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4868AB-2962-4424-94B7-6241C11F640F}"/>
              </a:ext>
            </a:extLst>
          </p:cNvPr>
          <p:cNvSpPr>
            <a:spLocks noGrp="1"/>
          </p:cNvSpPr>
          <p:nvPr>
            <p:ph type="title"/>
          </p:nvPr>
        </p:nvSpPr>
        <p:spPr>
          <a:xfrm>
            <a:off x="1976843" y="113857"/>
            <a:ext cx="10012680" cy="1100887"/>
          </a:xfrm>
        </p:spPr>
        <p:txBody>
          <a:bodyPr/>
          <a:lstStyle/>
          <a:p>
            <a:pPr algn="ctr"/>
            <a:r>
              <a:rPr lang="nl-NL" dirty="0"/>
              <a:t>Ondersteuningsniveaus</a:t>
            </a:r>
          </a:p>
        </p:txBody>
      </p:sp>
      <p:pic>
        <p:nvPicPr>
          <p:cNvPr id="6" name="Tijdelijke aanduiding voor inhoud 6">
            <a:extLst>
              <a:ext uri="{FF2B5EF4-FFF2-40B4-BE49-F238E27FC236}">
                <a16:creationId xmlns:a16="http://schemas.microsoft.com/office/drawing/2014/main" id="{FAB9A7BB-6AB5-4A0D-9A10-881B335CBF6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16543" y="1047911"/>
            <a:ext cx="8133281" cy="5696232"/>
          </a:xfrm>
          <a:prstGeom prst="rect">
            <a:avLst/>
          </a:prstGeom>
        </p:spPr>
      </p:pic>
    </p:spTree>
    <p:extLst>
      <p:ext uri="{BB962C8B-B14F-4D97-AF65-F5344CB8AC3E}">
        <p14:creationId xmlns:p14="http://schemas.microsoft.com/office/powerpoint/2010/main" val="1040511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503D80-9878-E8AD-2E9C-7C1291DA09B5}"/>
              </a:ext>
            </a:extLst>
          </p:cNvPr>
          <p:cNvSpPr>
            <a:spLocks noGrp="1"/>
          </p:cNvSpPr>
          <p:nvPr>
            <p:ph type="title"/>
          </p:nvPr>
        </p:nvSpPr>
        <p:spPr/>
        <p:txBody>
          <a:bodyPr/>
          <a:lstStyle/>
          <a:p>
            <a:pPr algn="ctr"/>
            <a:r>
              <a:rPr lang="nl-NL" dirty="0"/>
              <a:t>Ondersteuningsniveau 3 (ON3)</a:t>
            </a:r>
          </a:p>
        </p:txBody>
      </p:sp>
      <p:sp>
        <p:nvSpPr>
          <p:cNvPr id="3" name="Tijdelijke aanduiding voor inhoud 2">
            <a:extLst>
              <a:ext uri="{FF2B5EF4-FFF2-40B4-BE49-F238E27FC236}">
                <a16:creationId xmlns:a16="http://schemas.microsoft.com/office/drawing/2014/main" id="{514F25E1-72F4-FFB7-9AB8-8A1F7C7CEB62}"/>
              </a:ext>
            </a:extLst>
          </p:cNvPr>
          <p:cNvSpPr>
            <a:spLocks noGrp="1"/>
          </p:cNvSpPr>
          <p:nvPr>
            <p:ph idx="1"/>
          </p:nvPr>
        </p:nvSpPr>
        <p:spPr/>
        <p:txBody>
          <a:bodyPr/>
          <a:lstStyle/>
          <a:p>
            <a:r>
              <a:rPr lang="nl-NL" dirty="0"/>
              <a:t>Minimaal </a:t>
            </a:r>
            <a:r>
              <a:rPr lang="nl-NL" b="1" dirty="0">
                <a:solidFill>
                  <a:schemeClr val="accent6"/>
                </a:solidFill>
              </a:rPr>
              <a:t>60 minuten </a:t>
            </a:r>
            <a:r>
              <a:rPr lang="nl-NL" dirty="0"/>
              <a:t>per week</a:t>
            </a:r>
          </a:p>
          <a:p>
            <a:r>
              <a:rPr lang="nl-NL" dirty="0"/>
              <a:t>Bij voorkeur door een </a:t>
            </a:r>
            <a:r>
              <a:rPr lang="nl-NL" b="1" dirty="0">
                <a:solidFill>
                  <a:schemeClr val="accent6"/>
                </a:solidFill>
              </a:rPr>
              <a:t>leesspecialist</a:t>
            </a:r>
          </a:p>
          <a:p>
            <a:r>
              <a:rPr lang="nl-NL" b="1" dirty="0">
                <a:solidFill>
                  <a:schemeClr val="accent6"/>
                </a:solidFill>
              </a:rPr>
              <a:t>Individueel</a:t>
            </a:r>
            <a:r>
              <a:rPr lang="nl-NL" dirty="0"/>
              <a:t> of in </a:t>
            </a:r>
            <a:r>
              <a:rPr lang="nl-NL" b="1" dirty="0">
                <a:solidFill>
                  <a:schemeClr val="accent6"/>
                </a:solidFill>
              </a:rPr>
              <a:t>groepjes</a:t>
            </a:r>
            <a:r>
              <a:rPr lang="nl-NL" dirty="0"/>
              <a:t> van max. vier leerlingen</a:t>
            </a:r>
          </a:p>
          <a:p>
            <a:r>
              <a:rPr lang="nl-NL" b="1" dirty="0">
                <a:solidFill>
                  <a:schemeClr val="accent6"/>
                </a:solidFill>
              </a:rPr>
              <a:t>Handelingsplan </a:t>
            </a:r>
            <a:r>
              <a:rPr lang="nl-NL" dirty="0">
                <a:solidFill>
                  <a:schemeClr val="tx2"/>
                </a:solidFill>
              </a:rPr>
              <a:t>(bijv. </a:t>
            </a:r>
            <a:r>
              <a:rPr lang="nl-NL" dirty="0">
                <a:solidFill>
                  <a:schemeClr val="tx2"/>
                </a:solidFill>
                <a:hlinkClick r:id="rId3"/>
              </a:rPr>
              <a:t>Format handelingsplan </a:t>
            </a:r>
            <a:r>
              <a:rPr lang="nl-NL" dirty="0">
                <a:solidFill>
                  <a:schemeClr val="tx2"/>
                </a:solidFill>
              </a:rPr>
              <a:t>van Dyslexie Centraal)</a:t>
            </a:r>
            <a:endParaRPr lang="nl-NL" b="1" dirty="0">
              <a:solidFill>
                <a:schemeClr val="tx2"/>
              </a:solidFill>
            </a:endParaRPr>
          </a:p>
        </p:txBody>
      </p:sp>
    </p:spTree>
    <p:extLst>
      <p:ext uri="{BB962C8B-B14F-4D97-AF65-F5344CB8AC3E}">
        <p14:creationId xmlns:p14="http://schemas.microsoft.com/office/powerpoint/2010/main" val="3192071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54D1A4C-6CC8-49B7-A5F6-6B4B52C652C5}"/>
              </a:ext>
            </a:extLst>
          </p:cNvPr>
          <p:cNvSpPr>
            <a:spLocks noGrp="1"/>
          </p:cNvSpPr>
          <p:nvPr>
            <p:ph type="title"/>
          </p:nvPr>
        </p:nvSpPr>
        <p:spPr/>
        <p:txBody>
          <a:bodyPr>
            <a:normAutofit/>
          </a:bodyPr>
          <a:lstStyle/>
          <a:p>
            <a:pPr algn="ctr"/>
            <a:r>
              <a:rPr lang="nl-NL" dirty="0"/>
              <a:t>Het traject</a:t>
            </a:r>
          </a:p>
        </p:txBody>
      </p:sp>
      <p:sp>
        <p:nvSpPr>
          <p:cNvPr id="5" name="Tijdelijke aanduiding voor inhoud 4">
            <a:extLst>
              <a:ext uri="{FF2B5EF4-FFF2-40B4-BE49-F238E27FC236}">
                <a16:creationId xmlns:a16="http://schemas.microsoft.com/office/drawing/2014/main" id="{81A62261-EE34-43EE-B500-698925E7B885}"/>
              </a:ext>
            </a:extLst>
          </p:cNvPr>
          <p:cNvSpPr>
            <a:spLocks noGrp="1"/>
          </p:cNvSpPr>
          <p:nvPr>
            <p:ph idx="1"/>
          </p:nvPr>
        </p:nvSpPr>
        <p:spPr>
          <a:xfrm>
            <a:off x="1976844" y="1341120"/>
            <a:ext cx="10012680" cy="5010644"/>
          </a:xfrm>
        </p:spPr>
        <p:txBody>
          <a:bodyPr>
            <a:normAutofit/>
          </a:bodyPr>
          <a:lstStyle/>
          <a:p>
            <a:r>
              <a:rPr lang="nl-NL" b="1" dirty="0">
                <a:solidFill>
                  <a:schemeClr val="tx2"/>
                </a:solidFill>
              </a:rPr>
              <a:t> </a:t>
            </a:r>
            <a:r>
              <a:rPr lang="nl-NL" b="1" dirty="0">
                <a:solidFill>
                  <a:schemeClr val="accent5"/>
                </a:solidFill>
              </a:rPr>
              <a:t>Doel</a:t>
            </a:r>
            <a:r>
              <a:rPr lang="nl-NL" dirty="0"/>
              <a:t>: </a:t>
            </a:r>
            <a:r>
              <a:rPr lang="nl-NL" sz="2800" dirty="0"/>
              <a:t>de invulling en organisatie van de ondersteuningsniveaus voor leerlingen met leesproblemen en dyslexie verbeteren</a:t>
            </a:r>
            <a:endParaRPr lang="nl-NL" dirty="0"/>
          </a:p>
          <a:p>
            <a:r>
              <a:rPr lang="nl-NL" dirty="0"/>
              <a:t> Schooljaar 2023/2024</a:t>
            </a:r>
          </a:p>
          <a:p>
            <a:r>
              <a:rPr lang="nl-NL" dirty="0"/>
              <a:t> </a:t>
            </a:r>
            <a:r>
              <a:rPr lang="nl-NL" b="1" dirty="0">
                <a:solidFill>
                  <a:schemeClr val="accent5"/>
                </a:solidFill>
              </a:rPr>
              <a:t>4 bijeenkomsten van ca. 2 uur</a:t>
            </a:r>
          </a:p>
          <a:p>
            <a:r>
              <a:rPr lang="nl-NL" dirty="0"/>
              <a:t> SWOT-analyse</a:t>
            </a:r>
          </a:p>
          <a:p>
            <a:r>
              <a:rPr lang="nl-NL" dirty="0"/>
              <a:t> Knelpunt, actiepunten &amp; plan van aanpak</a:t>
            </a:r>
          </a:p>
          <a:p>
            <a:r>
              <a:rPr lang="nl-NL" dirty="0"/>
              <a:t> Kennisuitwisseling d.m.v. </a:t>
            </a:r>
            <a:r>
              <a:rPr lang="nl-NL" b="1" dirty="0">
                <a:solidFill>
                  <a:schemeClr val="accent5"/>
                </a:solidFill>
              </a:rPr>
              <a:t>interactie</a:t>
            </a:r>
            <a:r>
              <a:rPr lang="nl-NL" dirty="0"/>
              <a:t>: informatie, ervaringen, feedback</a:t>
            </a:r>
          </a:p>
          <a:p>
            <a:pPr>
              <a:buFontTx/>
              <a:buChar char="-"/>
            </a:pPr>
            <a:endParaRPr lang="nl-NL" dirty="0"/>
          </a:p>
          <a:p>
            <a:pPr>
              <a:buFontTx/>
              <a:buChar char="-"/>
            </a:pPr>
            <a:endParaRPr lang="nl-NL" dirty="0"/>
          </a:p>
          <a:p>
            <a:pPr marL="0" indent="0">
              <a:buNone/>
            </a:pPr>
            <a:endParaRPr lang="nl-NL" dirty="0"/>
          </a:p>
        </p:txBody>
      </p:sp>
    </p:spTree>
    <p:extLst>
      <p:ext uri="{BB962C8B-B14F-4D97-AF65-F5344CB8AC3E}">
        <p14:creationId xmlns:p14="http://schemas.microsoft.com/office/powerpoint/2010/main" val="686335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8F443843-D03E-487F-BB0E-E58007145BEF}"/>
              </a:ext>
            </a:extLst>
          </p:cNvPr>
          <p:cNvSpPr>
            <a:spLocks noGrp="1"/>
          </p:cNvSpPr>
          <p:nvPr>
            <p:ph type="title"/>
          </p:nvPr>
        </p:nvSpPr>
        <p:spPr/>
        <p:txBody>
          <a:bodyPr>
            <a:normAutofit/>
          </a:bodyPr>
          <a:lstStyle/>
          <a:p>
            <a:pPr algn="ctr"/>
            <a:r>
              <a:rPr lang="nl-NL" sz="4000" dirty="0"/>
              <a:t>Waar liggen jullie knelpunten en vragen?</a:t>
            </a:r>
          </a:p>
        </p:txBody>
      </p:sp>
      <p:sp>
        <p:nvSpPr>
          <p:cNvPr id="7" name="Tijdelijke aanduiding voor inhoud 2">
            <a:extLst>
              <a:ext uri="{FF2B5EF4-FFF2-40B4-BE49-F238E27FC236}">
                <a16:creationId xmlns:a16="http://schemas.microsoft.com/office/drawing/2014/main" id="{820816C5-F7A9-4BE4-8326-EF8C8E5BBEDD}"/>
              </a:ext>
            </a:extLst>
          </p:cNvPr>
          <p:cNvSpPr>
            <a:spLocks noGrp="1"/>
          </p:cNvSpPr>
          <p:nvPr>
            <p:ph idx="1"/>
          </p:nvPr>
        </p:nvSpPr>
        <p:spPr/>
        <p:txBody>
          <a:bodyPr>
            <a:normAutofit lnSpcReduction="10000"/>
          </a:bodyPr>
          <a:lstStyle/>
          <a:p>
            <a:r>
              <a:rPr lang="nl-NL" b="1" dirty="0">
                <a:solidFill>
                  <a:schemeClr val="accent4"/>
                </a:solidFill>
              </a:rPr>
              <a:t>Kennis</a:t>
            </a:r>
            <a:r>
              <a:rPr lang="nl-NL" dirty="0"/>
              <a:t> en </a:t>
            </a:r>
            <a:r>
              <a:rPr lang="nl-NL" b="1" dirty="0">
                <a:solidFill>
                  <a:schemeClr val="accent4"/>
                </a:solidFill>
              </a:rPr>
              <a:t>vaardigheden</a:t>
            </a:r>
            <a:r>
              <a:rPr lang="nl-NL" dirty="0"/>
              <a:t> voor ON3</a:t>
            </a:r>
          </a:p>
          <a:p>
            <a:r>
              <a:rPr lang="nl-NL" dirty="0"/>
              <a:t>Samenwerking met </a:t>
            </a:r>
            <a:r>
              <a:rPr lang="nl-NL" b="1" dirty="0">
                <a:solidFill>
                  <a:schemeClr val="accent4"/>
                </a:solidFill>
              </a:rPr>
              <a:t>ouders</a:t>
            </a:r>
          </a:p>
          <a:p>
            <a:r>
              <a:rPr lang="nl-NL" dirty="0"/>
              <a:t>Samenwerking met </a:t>
            </a:r>
            <a:r>
              <a:rPr lang="nl-NL" b="1" dirty="0">
                <a:solidFill>
                  <a:schemeClr val="accent4"/>
                </a:solidFill>
              </a:rPr>
              <a:t>jeugdzorg</a:t>
            </a:r>
          </a:p>
          <a:p>
            <a:r>
              <a:rPr lang="nl-NL" dirty="0"/>
              <a:t>Keuze </a:t>
            </a:r>
            <a:r>
              <a:rPr lang="nl-NL" b="1" dirty="0">
                <a:solidFill>
                  <a:schemeClr val="accent4"/>
                </a:solidFill>
              </a:rPr>
              <a:t>interventieprogramma</a:t>
            </a:r>
          </a:p>
          <a:p>
            <a:r>
              <a:rPr lang="nl-NL" b="1" dirty="0">
                <a:solidFill>
                  <a:schemeClr val="accent4"/>
                </a:solidFill>
              </a:rPr>
              <a:t>Implementatie</a:t>
            </a:r>
            <a:r>
              <a:rPr lang="nl-NL" dirty="0"/>
              <a:t>/kwaliteitszorg</a:t>
            </a:r>
          </a:p>
          <a:p>
            <a:r>
              <a:rPr lang="nl-NL" dirty="0"/>
              <a:t>Organisatie: </a:t>
            </a:r>
            <a:r>
              <a:rPr lang="nl-NL" b="1" dirty="0">
                <a:solidFill>
                  <a:schemeClr val="accent4"/>
                </a:solidFill>
              </a:rPr>
              <a:t>inzet professionals</a:t>
            </a:r>
          </a:p>
          <a:p>
            <a:r>
              <a:rPr lang="nl-NL" b="1" dirty="0">
                <a:solidFill>
                  <a:schemeClr val="accent4"/>
                </a:solidFill>
              </a:rPr>
              <a:t>Signaleren</a:t>
            </a:r>
            <a:r>
              <a:rPr lang="nl-NL" dirty="0"/>
              <a:t> en eventuele </a:t>
            </a:r>
            <a:r>
              <a:rPr lang="nl-NL" b="1" dirty="0">
                <a:solidFill>
                  <a:schemeClr val="accent4"/>
                </a:solidFill>
              </a:rPr>
              <a:t>doorverwijzing</a:t>
            </a:r>
          </a:p>
          <a:p>
            <a:r>
              <a:rPr lang="nl-NL" dirty="0"/>
              <a:t>Anders, namelijk…</a:t>
            </a:r>
          </a:p>
        </p:txBody>
      </p:sp>
    </p:spTree>
    <p:extLst>
      <p:ext uri="{BB962C8B-B14F-4D97-AF65-F5344CB8AC3E}">
        <p14:creationId xmlns:p14="http://schemas.microsoft.com/office/powerpoint/2010/main" val="429263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D081CF-283F-EE8E-1A21-6F84AA85C209}"/>
              </a:ext>
            </a:extLst>
          </p:cNvPr>
          <p:cNvSpPr>
            <a:spLocks noGrp="1"/>
          </p:cNvSpPr>
          <p:nvPr>
            <p:ph type="title"/>
          </p:nvPr>
        </p:nvSpPr>
        <p:spPr/>
        <p:txBody>
          <a:bodyPr/>
          <a:lstStyle/>
          <a:p>
            <a:pPr algn="ctr"/>
            <a:r>
              <a:rPr lang="nl-NL" dirty="0"/>
              <a:t>Instrumenten Dyslexie Centraal</a:t>
            </a:r>
          </a:p>
        </p:txBody>
      </p:sp>
      <p:sp>
        <p:nvSpPr>
          <p:cNvPr id="3" name="Tijdelijke aanduiding voor inhoud 2">
            <a:extLst>
              <a:ext uri="{FF2B5EF4-FFF2-40B4-BE49-F238E27FC236}">
                <a16:creationId xmlns:a16="http://schemas.microsoft.com/office/drawing/2014/main" id="{ED752B83-3793-2459-9DDA-0DDF986E3332}"/>
              </a:ext>
            </a:extLst>
          </p:cNvPr>
          <p:cNvSpPr>
            <a:spLocks noGrp="1"/>
          </p:cNvSpPr>
          <p:nvPr>
            <p:ph idx="1"/>
          </p:nvPr>
        </p:nvSpPr>
        <p:spPr>
          <a:xfrm>
            <a:off x="1976844" y="1595432"/>
            <a:ext cx="10012680" cy="5010644"/>
          </a:xfrm>
        </p:spPr>
        <p:txBody>
          <a:bodyPr>
            <a:normAutofit/>
          </a:bodyPr>
          <a:lstStyle/>
          <a:p>
            <a:pPr>
              <a:lnSpc>
                <a:spcPct val="150000"/>
              </a:lnSpc>
            </a:pPr>
            <a:r>
              <a:rPr lang="nl-NL" b="1" dirty="0">
                <a:solidFill>
                  <a:schemeClr val="accent1"/>
                </a:solidFill>
              </a:rPr>
              <a:t>Keuzehulp</a:t>
            </a:r>
            <a:r>
              <a:rPr lang="nl-NL" dirty="0"/>
              <a:t> effectieve interventies op ON3</a:t>
            </a:r>
          </a:p>
          <a:p>
            <a:pPr>
              <a:lnSpc>
                <a:spcPct val="150000"/>
              </a:lnSpc>
            </a:pPr>
            <a:r>
              <a:rPr lang="nl-NL" b="1" dirty="0">
                <a:solidFill>
                  <a:schemeClr val="accent1"/>
                </a:solidFill>
              </a:rPr>
              <a:t>Checklist</a:t>
            </a:r>
            <a:r>
              <a:rPr lang="nl-NL" dirty="0"/>
              <a:t> kwaliteitsaanpak</a:t>
            </a:r>
          </a:p>
          <a:p>
            <a:pPr>
              <a:lnSpc>
                <a:spcPct val="150000"/>
              </a:lnSpc>
            </a:pPr>
            <a:r>
              <a:rPr lang="nl-NL" b="1" dirty="0">
                <a:solidFill>
                  <a:schemeClr val="accent1"/>
                </a:solidFill>
              </a:rPr>
              <a:t>Handreiking</a:t>
            </a:r>
            <a:r>
              <a:rPr lang="nl-NL" dirty="0"/>
              <a:t> voor de invulling van ondersteuningsniveau 2, 3 en 4 bij lees-/spellingproblemen en dyslexie</a:t>
            </a:r>
          </a:p>
          <a:p>
            <a:pPr>
              <a:lnSpc>
                <a:spcPct val="150000"/>
              </a:lnSpc>
            </a:pPr>
            <a:r>
              <a:rPr lang="nl-NL" b="1" dirty="0">
                <a:solidFill>
                  <a:schemeClr val="accent1"/>
                </a:solidFill>
              </a:rPr>
              <a:t>Scan</a:t>
            </a:r>
            <a:r>
              <a:rPr lang="nl-NL" dirty="0"/>
              <a:t> Preventieve Aanpak Lezen en Spellen</a:t>
            </a:r>
          </a:p>
          <a:p>
            <a:pPr>
              <a:lnSpc>
                <a:spcPct val="150000"/>
              </a:lnSpc>
            </a:pPr>
            <a:r>
              <a:rPr lang="nl-NL" b="1" dirty="0">
                <a:solidFill>
                  <a:schemeClr val="accent1"/>
                </a:solidFill>
              </a:rPr>
              <a:t>Scan</a:t>
            </a:r>
            <a:r>
              <a:rPr lang="nl-NL" dirty="0"/>
              <a:t> Leesproblemen en Dyslexie groep 3-8</a:t>
            </a:r>
          </a:p>
        </p:txBody>
      </p:sp>
    </p:spTree>
    <p:extLst>
      <p:ext uri="{BB962C8B-B14F-4D97-AF65-F5344CB8AC3E}">
        <p14:creationId xmlns:p14="http://schemas.microsoft.com/office/powerpoint/2010/main" val="1020631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CF5C46-9D05-D716-5311-48AB2ED0668B}"/>
              </a:ext>
            </a:extLst>
          </p:cNvPr>
          <p:cNvSpPr>
            <a:spLocks noGrp="1"/>
          </p:cNvSpPr>
          <p:nvPr>
            <p:ph type="title"/>
          </p:nvPr>
        </p:nvSpPr>
        <p:spPr>
          <a:xfrm>
            <a:off x="1976844" y="240233"/>
            <a:ext cx="10012680" cy="1100887"/>
          </a:xfrm>
        </p:spPr>
        <p:txBody>
          <a:bodyPr anchor="ctr">
            <a:normAutofit/>
          </a:bodyPr>
          <a:lstStyle/>
          <a:p>
            <a:pPr algn="ctr"/>
            <a:r>
              <a:rPr lang="nl-NL" b="1" dirty="0"/>
              <a:t>Keuzehulp effectieve interventies ON3</a:t>
            </a:r>
          </a:p>
        </p:txBody>
      </p:sp>
      <p:pic>
        <p:nvPicPr>
          <p:cNvPr id="4" name="Afbeelding 3">
            <a:hlinkClick r:id="rId3"/>
            <a:extLst>
              <a:ext uri="{FF2B5EF4-FFF2-40B4-BE49-F238E27FC236}">
                <a16:creationId xmlns:a16="http://schemas.microsoft.com/office/drawing/2014/main" id="{539AEA3F-9429-7B1C-47DD-2A17675E7C51}"/>
              </a:ext>
            </a:extLst>
          </p:cNvPr>
          <p:cNvPicPr>
            <a:picLocks noChangeAspect="1"/>
          </p:cNvPicPr>
          <p:nvPr/>
        </p:nvPicPr>
        <p:blipFill>
          <a:blip r:embed="rId4"/>
          <a:stretch>
            <a:fillRect/>
          </a:stretch>
        </p:blipFill>
        <p:spPr>
          <a:xfrm>
            <a:off x="2842156" y="1512076"/>
            <a:ext cx="8282055" cy="5010644"/>
          </a:xfrm>
          <a:prstGeom prst="rect">
            <a:avLst/>
          </a:prstGeom>
          <a:no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73964593"/>
      </p:ext>
    </p:extLst>
  </p:cSld>
  <p:clrMapOvr>
    <a:masterClrMapping/>
  </p:clrMapOvr>
</p:sld>
</file>

<file path=ppt/theme/theme1.xml><?xml version="1.0" encoding="utf-8"?>
<a:theme xmlns:a="http://schemas.openxmlformats.org/drawingml/2006/main" name="Kantoorthema">
  <a:themeElements>
    <a:clrScheme name="EN Dyslexie">
      <a:dk1>
        <a:srgbClr val="FFFFFF"/>
      </a:dk1>
      <a:lt1>
        <a:srgbClr val="FFFFFF"/>
      </a:lt1>
      <a:dk2>
        <a:srgbClr val="393939"/>
      </a:dk2>
      <a:lt2>
        <a:srgbClr val="E7E6E6"/>
      </a:lt2>
      <a:accent1>
        <a:srgbClr val="E2794F"/>
      </a:accent1>
      <a:accent2>
        <a:srgbClr val="57A4C0"/>
      </a:accent2>
      <a:accent3>
        <a:srgbClr val="5FC1B5"/>
      </a:accent3>
      <a:accent4>
        <a:srgbClr val="EAA7AF"/>
      </a:accent4>
      <a:accent5>
        <a:srgbClr val="C79DC9"/>
      </a:accent5>
      <a:accent6>
        <a:srgbClr val="F2C364"/>
      </a:accent6>
      <a:hlink>
        <a:srgbClr val="242424"/>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yslexie.potx" id="{B9B65778-B46F-4228-B00D-4A39F841B260}" vid="{292D5DD1-19B0-48F9-9A99-305BB151D7D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0bc207f-6c05-4b33-a35a-d9d6e9ba2f15">
      <Terms xmlns="http://schemas.microsoft.com/office/infopath/2007/PartnerControls"/>
    </lcf76f155ced4ddcb4097134ff3c332f>
    <TaxCatchAll xmlns="c8f77d72-506b-4e69-8abd-b2395a7103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C341DEA4A692C4BAAF70FB0FDC4FBDE" ma:contentTypeVersion="18" ma:contentTypeDescription="Een nieuw document maken." ma:contentTypeScope="" ma:versionID="39138bb5e45249a21bd95d09794a2365">
  <xsd:schema xmlns:xsd="http://www.w3.org/2001/XMLSchema" xmlns:xs="http://www.w3.org/2001/XMLSchema" xmlns:p="http://schemas.microsoft.com/office/2006/metadata/properties" xmlns:ns2="a0bc207f-6c05-4b33-a35a-d9d6e9ba2f15" xmlns:ns3="c8f77d72-506b-4e69-8abd-b2395a7103a1" targetNamespace="http://schemas.microsoft.com/office/2006/metadata/properties" ma:root="true" ma:fieldsID="4fc96dfa49ae8280ab9e7b2e0b3485e4" ns2:_="" ns3:_="">
    <xsd:import namespace="a0bc207f-6c05-4b33-a35a-d9d6e9ba2f15"/>
    <xsd:import namespace="c8f77d72-506b-4e69-8abd-b2395a7103a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bc207f-6c05-4b33-a35a-d9d6e9ba2f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eea46097-8760-4ebc-b772-882c32974b2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Location" ma:index="24" nillable="true" ma:displayName="Location" ma:descrip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f77d72-506b-4e69-8abd-b2395a7103a1"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d7c39b73-12f8-438c-aba1-986d3eea1fb4}" ma:internalName="TaxCatchAll" ma:showField="CatchAllData" ma:web="c8f77d72-506b-4e69-8abd-b2395a7103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727EBB-7FC4-4D01-80DE-0B7FD85B61E7}">
  <ds:schemaRefs>
    <ds:schemaRef ds:uri="http://schemas.microsoft.com/office/2006/metadata/properties"/>
    <ds:schemaRef ds:uri="http://schemas.microsoft.com/office/infopath/2007/PartnerControls"/>
    <ds:schemaRef ds:uri="a0bc207f-6c05-4b33-a35a-d9d6e9ba2f15"/>
    <ds:schemaRef ds:uri="c8f77d72-506b-4e69-8abd-b2395a7103a1"/>
  </ds:schemaRefs>
</ds:datastoreItem>
</file>

<file path=customXml/itemProps2.xml><?xml version="1.0" encoding="utf-8"?>
<ds:datastoreItem xmlns:ds="http://schemas.openxmlformats.org/officeDocument/2006/customXml" ds:itemID="{2075A8FF-F406-4A00-976B-21E86E99CE0F}">
  <ds:schemaRefs>
    <ds:schemaRef ds:uri="http://schemas.microsoft.com/sharepoint/v3/contenttype/forms"/>
  </ds:schemaRefs>
</ds:datastoreItem>
</file>

<file path=customXml/itemProps3.xml><?xml version="1.0" encoding="utf-8"?>
<ds:datastoreItem xmlns:ds="http://schemas.openxmlformats.org/officeDocument/2006/customXml" ds:itemID="{5891CEB8-6A46-4E27-8BA0-C23F13E5DB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bc207f-6c05-4b33-a35a-d9d6e9ba2f15"/>
    <ds:schemaRef ds:uri="c8f77d72-506b-4e69-8abd-b2395a7103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Dyslexie</Template>
  <TotalTime>216</TotalTime>
  <Words>735</Words>
  <Application>Microsoft Office PowerPoint</Application>
  <PresentationFormat>Breedbeeld</PresentationFormat>
  <Paragraphs>107</Paragraphs>
  <Slides>16</Slides>
  <Notes>10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Calibri</vt:lpstr>
      <vt:lpstr>Corbel</vt:lpstr>
      <vt:lpstr>Wingdings</vt:lpstr>
      <vt:lpstr>Kantoorthema</vt:lpstr>
      <vt:lpstr>Informatiebijeenkomst verbetertraject PO</vt:lpstr>
      <vt:lpstr>PowerPoint-presentatie</vt:lpstr>
      <vt:lpstr>Aanleiding en context</vt:lpstr>
      <vt:lpstr>Ondersteuningsniveaus</vt:lpstr>
      <vt:lpstr>Ondersteuningsniveau 3 (ON3)</vt:lpstr>
      <vt:lpstr>Het traject</vt:lpstr>
      <vt:lpstr>Waar liggen jullie knelpunten en vragen?</vt:lpstr>
      <vt:lpstr>Instrumenten Dyslexie Centraal</vt:lpstr>
      <vt:lpstr>Keuzehulp effectieve interventies ON3</vt:lpstr>
      <vt:lpstr>Checklist kwaliteitsaanpak</vt:lpstr>
      <vt:lpstr>Handreiking voor de invulling van ON2, ON3 &amp; ON4</vt:lpstr>
      <vt:lpstr>Dyslexiescans</vt:lpstr>
      <vt:lpstr>Professionele Leergemeenschap (PLG)</vt:lpstr>
      <vt:lpstr>PowerPoint-presentatie</vt:lpstr>
      <vt:lpstr>Zijn er nog vragen?</vt:lpstr>
      <vt:lpstr>Contact Dyslexie Centraal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Stimuleringsprogramma Aanpak Dyslexie</dc:title>
  <dc:creator>Ria Kleijnen</dc:creator>
  <cp:lastModifiedBy>Emmi Stuij</cp:lastModifiedBy>
  <cp:revision>2</cp:revision>
  <cp:lastPrinted>2019-11-13T16:01:46Z</cp:lastPrinted>
  <dcterms:created xsi:type="dcterms:W3CDTF">2019-11-13T08:41:28Z</dcterms:created>
  <dcterms:modified xsi:type="dcterms:W3CDTF">2024-10-28T14:03:59Z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2012600.00000000</vt:lpwstr>
  </property>
  <property fmtid="{D5CDD505-2E9C-101B-9397-08002B2CF9AE}" pid="3" name="ContentTypeId">
    <vt:lpwstr>0x0101006C341DEA4A692C4BAAF70FB0FDC4FBDE</vt:lpwstr>
  </property>
  <property fmtid="{D5CDD505-2E9C-101B-9397-08002B2CF9AE}" pid="4" name="MediaServiceImageTags">
    <vt:lpwstr/>
  </property>
</Properties>
</file>